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9" r:id="rId14"/>
    <p:sldId id="268" r:id="rId15"/>
    <p:sldId id="274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A775"/>
    <a:srgbClr val="FFF3F3"/>
    <a:srgbClr val="F2F2F2"/>
    <a:srgbClr val="F6FFF6"/>
    <a:srgbClr val="FFFA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BB5F6A-4B48-44E7-BDD6-87D0ED86A3D6}" type="doc">
      <dgm:prSet loTypeId="urn:microsoft.com/office/officeart/2005/8/layout/hierarchy1" loCatId="hierarchy" qsTypeId="urn:microsoft.com/office/officeart/2005/8/quickstyle/simple1" qsCatId="simple" csTypeId="urn:microsoft.com/office/officeart/2005/8/colors/accent5_5" csCatId="accent5" phldr="1"/>
      <dgm:spPr/>
      <dgm:t>
        <a:bodyPr/>
        <a:lstStyle/>
        <a:p>
          <a:pPr latinLnBrk="1"/>
          <a:endParaRPr lang="ko-KR" altLang="en-US"/>
        </a:p>
      </dgm:t>
    </dgm:pt>
    <dgm:pt modelId="{83EC6E63-56C6-4280-A81F-78060E6505C0}">
      <dgm:prSet phldrT="[텍스트]" custT="1"/>
      <dgm:spPr/>
      <dgm:t>
        <a:bodyPr/>
        <a:lstStyle/>
        <a:p>
          <a:pPr latinLnBrk="1"/>
          <a:r>
            <a:rPr lang="en-US" altLang="ko-KR" sz="2000" dirty="0" smtClean="0">
              <a:latin typeface="Do Hyeon" pitchFamily="2" charset="-127"/>
              <a:ea typeface="Do Hyeon" pitchFamily="2" charset="-127"/>
            </a:rPr>
            <a:t>Home(main)</a:t>
          </a:r>
          <a:endParaRPr lang="ko-KR" altLang="en-US" sz="2000" dirty="0">
            <a:latin typeface="Do Hyeon" pitchFamily="2" charset="-127"/>
            <a:ea typeface="Do Hyeon" pitchFamily="2" charset="-127"/>
          </a:endParaRPr>
        </a:p>
      </dgm:t>
    </dgm:pt>
    <dgm:pt modelId="{D25C84E0-2DF5-45EC-A293-240974A06FCE}" type="parTrans" cxnId="{FCF374E4-E3E1-4E4D-A80A-ADA3B6720A9C}">
      <dgm:prSet/>
      <dgm:spPr/>
      <dgm:t>
        <a:bodyPr/>
        <a:lstStyle/>
        <a:p>
          <a:pPr latinLnBrk="1"/>
          <a:endParaRPr lang="ko-KR" altLang="en-US"/>
        </a:p>
      </dgm:t>
    </dgm:pt>
    <dgm:pt modelId="{51344178-2D8A-40B5-81D8-62D8CBDBAFC9}" type="sibTrans" cxnId="{FCF374E4-E3E1-4E4D-A80A-ADA3B6720A9C}">
      <dgm:prSet/>
      <dgm:spPr/>
      <dgm:t>
        <a:bodyPr/>
        <a:lstStyle/>
        <a:p>
          <a:pPr latinLnBrk="1"/>
          <a:endParaRPr lang="ko-KR" altLang="en-US"/>
        </a:p>
      </dgm:t>
    </dgm:pt>
    <dgm:pt modelId="{53FB17F3-3962-4BB4-8243-1ECFAACE2E5E}">
      <dgm:prSet phldrT="[텍스트]"/>
      <dgm:spPr/>
      <dgm:t>
        <a:bodyPr/>
        <a:lstStyle/>
        <a:p>
          <a:pPr latinLnBrk="1"/>
          <a:r>
            <a:rPr lang="ko-KR" altLang="en-US" dirty="0" smtClean="0">
              <a:latin typeface="Do Hyeon" pitchFamily="2" charset="-127"/>
              <a:ea typeface="Do Hyeon" pitchFamily="2" charset="-127"/>
            </a:rPr>
            <a:t>요리초보가이드</a:t>
          </a:r>
          <a:endParaRPr lang="ko-KR" altLang="en-US" dirty="0">
            <a:latin typeface="Do Hyeon" pitchFamily="2" charset="-127"/>
            <a:ea typeface="Do Hyeon" pitchFamily="2" charset="-127"/>
          </a:endParaRPr>
        </a:p>
      </dgm:t>
    </dgm:pt>
    <dgm:pt modelId="{79BEB019-C3A0-4781-80CD-7DB522BE25DF}" type="parTrans" cxnId="{B81B21E2-C431-492D-A300-D9CC1C6FBB5E}">
      <dgm:prSet/>
      <dgm:spPr/>
      <dgm:t>
        <a:bodyPr/>
        <a:lstStyle/>
        <a:p>
          <a:pPr latinLnBrk="1"/>
          <a:endParaRPr lang="ko-KR" altLang="en-US"/>
        </a:p>
      </dgm:t>
    </dgm:pt>
    <dgm:pt modelId="{EBCBF607-7CF4-46EE-90E9-8794739B530C}" type="sibTrans" cxnId="{B81B21E2-C431-492D-A300-D9CC1C6FBB5E}">
      <dgm:prSet/>
      <dgm:spPr/>
      <dgm:t>
        <a:bodyPr/>
        <a:lstStyle/>
        <a:p>
          <a:pPr latinLnBrk="1"/>
          <a:endParaRPr lang="ko-KR" altLang="en-US"/>
        </a:p>
      </dgm:t>
    </dgm:pt>
    <dgm:pt modelId="{17B9E012-37BB-4308-917D-B2AE03AFA2E7}">
      <dgm:prSet/>
      <dgm:spPr/>
      <dgm:t>
        <a:bodyPr/>
        <a:lstStyle/>
        <a:p>
          <a:pPr latinLnBrk="1"/>
          <a:r>
            <a:rPr lang="ko-KR" altLang="en-US" dirty="0" err="1" smtClean="0">
              <a:latin typeface="Do Hyeon" pitchFamily="2" charset="-127"/>
              <a:ea typeface="Do Hyeon" pitchFamily="2" charset="-127"/>
            </a:rPr>
            <a:t>요리연구소</a:t>
          </a:r>
          <a:endParaRPr lang="ko-KR" altLang="en-US" dirty="0">
            <a:latin typeface="Do Hyeon" pitchFamily="2" charset="-127"/>
            <a:ea typeface="Do Hyeon" pitchFamily="2" charset="-127"/>
          </a:endParaRPr>
        </a:p>
      </dgm:t>
    </dgm:pt>
    <dgm:pt modelId="{7EE741F0-E7AA-49C9-969B-7C48076B6496}" type="parTrans" cxnId="{CABF439A-0916-40FC-AB7D-4AF989607718}">
      <dgm:prSet/>
      <dgm:spPr/>
      <dgm:t>
        <a:bodyPr/>
        <a:lstStyle/>
        <a:p>
          <a:pPr latinLnBrk="1"/>
          <a:endParaRPr lang="ko-KR" altLang="en-US"/>
        </a:p>
      </dgm:t>
    </dgm:pt>
    <dgm:pt modelId="{0D45C655-FBD4-4D88-A320-902F37EF51CB}" type="sibTrans" cxnId="{CABF439A-0916-40FC-AB7D-4AF989607718}">
      <dgm:prSet/>
      <dgm:spPr/>
      <dgm:t>
        <a:bodyPr/>
        <a:lstStyle/>
        <a:p>
          <a:pPr latinLnBrk="1"/>
          <a:endParaRPr lang="ko-KR" altLang="en-US"/>
        </a:p>
      </dgm:t>
    </dgm:pt>
    <dgm:pt modelId="{57A4A3E2-39C3-41CB-93B8-C28918888859}">
      <dgm:prSet/>
      <dgm:spPr/>
      <dgm:t>
        <a:bodyPr/>
        <a:lstStyle/>
        <a:p>
          <a:pPr latinLnBrk="1"/>
          <a:r>
            <a:rPr lang="ko-KR" altLang="en-US" dirty="0" smtClean="0">
              <a:latin typeface="Do Hyeon" pitchFamily="2" charset="-127"/>
              <a:ea typeface="Do Hyeon" pitchFamily="2" charset="-127"/>
            </a:rPr>
            <a:t>요리해요</a:t>
          </a:r>
          <a:endParaRPr lang="ko-KR" altLang="en-US" dirty="0">
            <a:latin typeface="Do Hyeon" pitchFamily="2" charset="-127"/>
            <a:ea typeface="Do Hyeon" pitchFamily="2" charset="-127"/>
          </a:endParaRPr>
        </a:p>
      </dgm:t>
    </dgm:pt>
    <dgm:pt modelId="{40BF2F2A-ECDF-4DE8-9548-85615751DA6C}" type="parTrans" cxnId="{4FC39603-17CB-4C1F-8E40-CB107C13970C}">
      <dgm:prSet/>
      <dgm:spPr/>
      <dgm:t>
        <a:bodyPr/>
        <a:lstStyle/>
        <a:p>
          <a:pPr latinLnBrk="1"/>
          <a:endParaRPr lang="ko-KR" altLang="en-US"/>
        </a:p>
      </dgm:t>
    </dgm:pt>
    <dgm:pt modelId="{8CBBF72A-541F-49A1-9263-997F5207B688}" type="sibTrans" cxnId="{4FC39603-17CB-4C1F-8E40-CB107C13970C}">
      <dgm:prSet/>
      <dgm:spPr/>
      <dgm:t>
        <a:bodyPr/>
        <a:lstStyle/>
        <a:p>
          <a:pPr latinLnBrk="1"/>
          <a:endParaRPr lang="ko-KR" altLang="en-US"/>
        </a:p>
      </dgm:t>
    </dgm:pt>
    <dgm:pt modelId="{E8FD8DAD-F285-4837-8FB6-DB600DC304D5}">
      <dgm:prSet/>
      <dgm:spPr/>
      <dgm:t>
        <a:bodyPr/>
        <a:lstStyle/>
        <a:p>
          <a:pPr latinLnBrk="1"/>
          <a:r>
            <a:rPr lang="en-US" altLang="ko-KR" dirty="0" smtClean="0">
              <a:latin typeface="Do Hyeon" pitchFamily="2" charset="-127"/>
              <a:ea typeface="Do Hyeon" pitchFamily="2" charset="-127"/>
            </a:rPr>
            <a:t>WOW</a:t>
          </a:r>
          <a:r>
            <a:rPr lang="ko-KR" altLang="en-US" dirty="0" smtClean="0">
              <a:latin typeface="Do Hyeon" pitchFamily="2" charset="-127"/>
              <a:ea typeface="Do Hyeon" pitchFamily="2" charset="-127"/>
            </a:rPr>
            <a:t>이벤트</a:t>
          </a:r>
          <a:endParaRPr lang="ko-KR" altLang="en-US" dirty="0">
            <a:latin typeface="Do Hyeon" pitchFamily="2" charset="-127"/>
            <a:ea typeface="Do Hyeon" pitchFamily="2" charset="-127"/>
          </a:endParaRPr>
        </a:p>
      </dgm:t>
    </dgm:pt>
    <dgm:pt modelId="{4B5F899C-6E77-45D0-9573-ED5B7F4928CD}" type="parTrans" cxnId="{75C227B7-BD53-43B1-A730-58C5485BB000}">
      <dgm:prSet/>
      <dgm:spPr/>
      <dgm:t>
        <a:bodyPr/>
        <a:lstStyle/>
        <a:p>
          <a:pPr latinLnBrk="1"/>
          <a:endParaRPr lang="ko-KR" altLang="en-US"/>
        </a:p>
      </dgm:t>
    </dgm:pt>
    <dgm:pt modelId="{1467E89F-74B1-4D6F-87D2-73C72DC6B7B1}" type="sibTrans" cxnId="{75C227B7-BD53-43B1-A730-58C5485BB000}">
      <dgm:prSet/>
      <dgm:spPr/>
      <dgm:t>
        <a:bodyPr/>
        <a:lstStyle/>
        <a:p>
          <a:pPr latinLnBrk="1"/>
          <a:endParaRPr lang="ko-KR" altLang="en-US"/>
        </a:p>
      </dgm:t>
    </dgm:pt>
    <dgm:pt modelId="{C522DF29-E5AA-4C26-827F-AF48F4E2A9E7}">
      <dgm:prSet custT="1"/>
      <dgm:spPr/>
      <dgm:t>
        <a:bodyPr/>
        <a:lstStyle/>
        <a:p>
          <a:pPr latinLnBrk="1"/>
          <a:r>
            <a:rPr lang="ko-KR" altLang="en-US" sz="2000" dirty="0" smtClean="0">
              <a:latin typeface="Do Hyeon" pitchFamily="2" charset="-127"/>
              <a:ea typeface="Do Hyeon" pitchFamily="2" charset="-127"/>
            </a:rPr>
            <a:t>레시피</a:t>
          </a:r>
          <a:endParaRPr lang="ko-KR" altLang="en-US" sz="2000" dirty="0">
            <a:latin typeface="Do Hyeon" pitchFamily="2" charset="-127"/>
            <a:ea typeface="Do Hyeon" pitchFamily="2" charset="-127"/>
          </a:endParaRPr>
        </a:p>
      </dgm:t>
    </dgm:pt>
    <dgm:pt modelId="{829518BE-0C60-4D7A-8915-D066D04B7A48}" type="parTrans" cxnId="{4D6B23DF-E886-4957-A325-C6425C1B56D6}">
      <dgm:prSet/>
      <dgm:spPr/>
      <dgm:t>
        <a:bodyPr/>
        <a:lstStyle/>
        <a:p>
          <a:pPr latinLnBrk="1"/>
          <a:endParaRPr lang="ko-KR" altLang="en-US"/>
        </a:p>
      </dgm:t>
    </dgm:pt>
    <dgm:pt modelId="{A36B2834-A25D-4F22-951D-DBE5ABC6CFBC}" type="sibTrans" cxnId="{4D6B23DF-E886-4957-A325-C6425C1B56D6}">
      <dgm:prSet/>
      <dgm:spPr/>
      <dgm:t>
        <a:bodyPr/>
        <a:lstStyle/>
        <a:p>
          <a:pPr latinLnBrk="1"/>
          <a:endParaRPr lang="ko-KR" altLang="en-US"/>
        </a:p>
      </dgm:t>
    </dgm:pt>
    <dgm:pt modelId="{7316E913-D9B2-4CD6-9B83-4C576E977617}">
      <dgm:prSet custT="1"/>
      <dgm:spPr/>
      <dgm:t>
        <a:bodyPr/>
        <a:lstStyle/>
        <a:p>
          <a:pPr latinLnBrk="1"/>
          <a:r>
            <a:rPr lang="ko-KR" altLang="en-US" sz="2000" dirty="0" smtClean="0">
              <a:latin typeface="Do Hyeon" pitchFamily="2" charset="-127"/>
              <a:ea typeface="Do Hyeon" pitchFamily="2" charset="-127"/>
            </a:rPr>
            <a:t>요리해요</a:t>
          </a:r>
          <a:endParaRPr lang="ko-KR" altLang="en-US" sz="2000" dirty="0">
            <a:latin typeface="Do Hyeon" pitchFamily="2" charset="-127"/>
            <a:ea typeface="Do Hyeon" pitchFamily="2" charset="-127"/>
          </a:endParaRPr>
        </a:p>
      </dgm:t>
    </dgm:pt>
    <dgm:pt modelId="{69A48E21-F6EF-44C8-B777-06CF4DEEE113}" type="parTrans" cxnId="{1218B75F-10BD-4D9B-8B77-248E96C19BB6}">
      <dgm:prSet/>
      <dgm:spPr/>
      <dgm:t>
        <a:bodyPr/>
        <a:lstStyle/>
        <a:p>
          <a:pPr latinLnBrk="1"/>
          <a:endParaRPr lang="ko-KR" altLang="en-US"/>
        </a:p>
      </dgm:t>
    </dgm:pt>
    <dgm:pt modelId="{DCEDD5D4-8DC5-41CE-9D78-E5960274ACB0}" type="sibTrans" cxnId="{1218B75F-10BD-4D9B-8B77-248E96C19BB6}">
      <dgm:prSet/>
      <dgm:spPr/>
      <dgm:t>
        <a:bodyPr/>
        <a:lstStyle/>
        <a:p>
          <a:pPr latinLnBrk="1"/>
          <a:endParaRPr lang="ko-KR" altLang="en-US"/>
        </a:p>
      </dgm:t>
    </dgm:pt>
    <dgm:pt modelId="{F2E24AB3-CC1B-4215-8030-8E1D99A4C187}">
      <dgm:prSet custT="1"/>
      <dgm:spPr/>
      <dgm:t>
        <a:bodyPr/>
        <a:lstStyle/>
        <a:p>
          <a:pPr latinLnBrk="1"/>
          <a:r>
            <a:rPr lang="ko-KR" altLang="en-US" sz="2000" dirty="0" err="1" smtClean="0">
              <a:latin typeface="Do Hyeon" pitchFamily="2" charset="-127"/>
              <a:ea typeface="Do Hyeon" pitchFamily="2" charset="-127"/>
            </a:rPr>
            <a:t>질문있어요</a:t>
          </a:r>
          <a:endParaRPr lang="ko-KR" altLang="en-US" sz="2000" dirty="0">
            <a:latin typeface="Do Hyeon" pitchFamily="2" charset="-127"/>
            <a:ea typeface="Do Hyeon" pitchFamily="2" charset="-127"/>
          </a:endParaRPr>
        </a:p>
      </dgm:t>
    </dgm:pt>
    <dgm:pt modelId="{D86A3E9B-B007-497D-A323-A8D74CA86201}" type="parTrans" cxnId="{726AB9BA-93E4-4092-96EF-6F155B817310}">
      <dgm:prSet/>
      <dgm:spPr/>
      <dgm:t>
        <a:bodyPr/>
        <a:lstStyle/>
        <a:p>
          <a:pPr latinLnBrk="1"/>
          <a:endParaRPr lang="ko-KR" altLang="en-US"/>
        </a:p>
      </dgm:t>
    </dgm:pt>
    <dgm:pt modelId="{94564359-D62B-4D1C-BAFD-06BB7769DB89}" type="sibTrans" cxnId="{726AB9BA-93E4-4092-96EF-6F155B817310}">
      <dgm:prSet/>
      <dgm:spPr/>
      <dgm:t>
        <a:bodyPr/>
        <a:lstStyle/>
        <a:p>
          <a:pPr latinLnBrk="1"/>
          <a:endParaRPr lang="ko-KR" altLang="en-US"/>
        </a:p>
      </dgm:t>
    </dgm:pt>
    <dgm:pt modelId="{60C62F57-310E-4BBD-AC91-1E4DD174D9EE}">
      <dgm:prSet custT="1"/>
      <dgm:spPr/>
      <dgm:t>
        <a:bodyPr/>
        <a:lstStyle/>
        <a:p>
          <a:pPr latinLnBrk="1"/>
          <a:r>
            <a:rPr lang="ko-KR" altLang="en-US" sz="2000" dirty="0" smtClean="0">
              <a:latin typeface="Do Hyeon" pitchFamily="2" charset="-127"/>
              <a:ea typeface="Do Hyeon" pitchFamily="2" charset="-127"/>
            </a:rPr>
            <a:t>솔루션</a:t>
          </a:r>
          <a:endParaRPr lang="ko-KR" altLang="en-US" sz="2000" dirty="0">
            <a:latin typeface="Do Hyeon" pitchFamily="2" charset="-127"/>
            <a:ea typeface="Do Hyeon" pitchFamily="2" charset="-127"/>
          </a:endParaRPr>
        </a:p>
      </dgm:t>
    </dgm:pt>
    <dgm:pt modelId="{BB27AC2A-3284-4DFC-B9FD-EDADD8AE42C4}" type="parTrans" cxnId="{849276D2-8F55-4739-964A-16CCCA1C6AEB}">
      <dgm:prSet/>
      <dgm:spPr/>
      <dgm:t>
        <a:bodyPr/>
        <a:lstStyle/>
        <a:p>
          <a:pPr latinLnBrk="1"/>
          <a:endParaRPr lang="ko-KR" altLang="en-US"/>
        </a:p>
      </dgm:t>
    </dgm:pt>
    <dgm:pt modelId="{42C0A806-0F32-4C99-AD33-DF117EF4A558}" type="sibTrans" cxnId="{849276D2-8F55-4739-964A-16CCCA1C6AEB}">
      <dgm:prSet/>
      <dgm:spPr/>
      <dgm:t>
        <a:bodyPr/>
        <a:lstStyle/>
        <a:p>
          <a:pPr latinLnBrk="1"/>
          <a:endParaRPr lang="ko-KR" altLang="en-US"/>
        </a:p>
      </dgm:t>
    </dgm:pt>
    <dgm:pt modelId="{A0D2F8F6-DB44-43BE-A2C3-8AC11E9D9189}">
      <dgm:prSet custT="1"/>
      <dgm:spPr/>
      <dgm:t>
        <a:bodyPr/>
        <a:lstStyle/>
        <a:p>
          <a:pPr latinLnBrk="1"/>
          <a:r>
            <a:rPr lang="ko-KR" altLang="en-US" sz="2000" dirty="0" smtClean="0">
              <a:latin typeface="Do Hyeon" pitchFamily="2" charset="-127"/>
              <a:ea typeface="Do Hyeon" pitchFamily="2" charset="-127"/>
            </a:rPr>
            <a:t>상세페이지</a:t>
          </a:r>
          <a:endParaRPr lang="ko-KR" altLang="en-US" sz="2000" dirty="0">
            <a:latin typeface="Do Hyeon" pitchFamily="2" charset="-127"/>
            <a:ea typeface="Do Hyeon" pitchFamily="2" charset="-127"/>
          </a:endParaRPr>
        </a:p>
      </dgm:t>
    </dgm:pt>
    <dgm:pt modelId="{FCB8EF4E-B5F1-426E-9B33-F101F12C1CAA}" type="parTrans" cxnId="{24938892-F5E8-40A8-886A-77E5CE6BE14C}">
      <dgm:prSet/>
      <dgm:spPr/>
      <dgm:t>
        <a:bodyPr/>
        <a:lstStyle/>
        <a:p>
          <a:pPr latinLnBrk="1"/>
          <a:endParaRPr lang="ko-KR" altLang="en-US"/>
        </a:p>
      </dgm:t>
    </dgm:pt>
    <dgm:pt modelId="{1E25EEE3-FD12-48B0-A6A0-DB3916C5549F}" type="sibTrans" cxnId="{24938892-F5E8-40A8-886A-77E5CE6BE14C}">
      <dgm:prSet/>
      <dgm:spPr/>
      <dgm:t>
        <a:bodyPr/>
        <a:lstStyle/>
        <a:p>
          <a:pPr latinLnBrk="1"/>
          <a:endParaRPr lang="ko-KR" altLang="en-US"/>
        </a:p>
      </dgm:t>
    </dgm:pt>
    <dgm:pt modelId="{66E30176-FEB5-4FF2-B291-6DAB1A8169C1}">
      <dgm:prSet custT="1"/>
      <dgm:spPr/>
      <dgm:t>
        <a:bodyPr/>
        <a:lstStyle/>
        <a:p>
          <a:pPr latinLnBrk="1"/>
          <a:r>
            <a:rPr lang="ko-KR" altLang="en-US" sz="2000" dirty="0" smtClean="0">
              <a:latin typeface="Do Hyeon" pitchFamily="2" charset="-127"/>
              <a:ea typeface="Do Hyeon" pitchFamily="2" charset="-127"/>
            </a:rPr>
            <a:t>상세페이지</a:t>
          </a:r>
          <a:endParaRPr lang="ko-KR" altLang="en-US" sz="2000" dirty="0">
            <a:latin typeface="Do Hyeon" pitchFamily="2" charset="-127"/>
            <a:ea typeface="Do Hyeon" pitchFamily="2" charset="-127"/>
          </a:endParaRPr>
        </a:p>
      </dgm:t>
    </dgm:pt>
    <dgm:pt modelId="{5EB6C10C-321E-47DB-99CD-AA2504E7EE0B}" type="parTrans" cxnId="{707709FD-7C31-439A-BB26-CC0E588C6271}">
      <dgm:prSet/>
      <dgm:spPr/>
      <dgm:t>
        <a:bodyPr/>
        <a:lstStyle/>
        <a:p>
          <a:pPr latinLnBrk="1"/>
          <a:endParaRPr lang="ko-KR" altLang="en-US"/>
        </a:p>
      </dgm:t>
    </dgm:pt>
    <dgm:pt modelId="{C052C023-B8B7-40E9-B261-CA077E148034}" type="sibTrans" cxnId="{707709FD-7C31-439A-BB26-CC0E588C6271}">
      <dgm:prSet/>
      <dgm:spPr/>
      <dgm:t>
        <a:bodyPr/>
        <a:lstStyle/>
        <a:p>
          <a:pPr latinLnBrk="1"/>
          <a:endParaRPr lang="ko-KR" altLang="en-US"/>
        </a:p>
      </dgm:t>
    </dgm:pt>
    <dgm:pt modelId="{ACE5C684-741B-4A12-AEAA-7AA50C6B6DC9}" type="pres">
      <dgm:prSet presAssocID="{5BBB5F6A-4B48-44E7-BDD6-87D0ED86A3D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7E90188-35AD-4022-AE23-6FBE8C072783}" type="pres">
      <dgm:prSet presAssocID="{83EC6E63-56C6-4280-A81F-78060E6505C0}" presName="hierRoot1" presStyleCnt="0"/>
      <dgm:spPr/>
    </dgm:pt>
    <dgm:pt modelId="{C7463604-8DCF-4E38-A93E-81FA80163B58}" type="pres">
      <dgm:prSet presAssocID="{83EC6E63-56C6-4280-A81F-78060E6505C0}" presName="composite" presStyleCnt="0"/>
      <dgm:spPr/>
    </dgm:pt>
    <dgm:pt modelId="{5ED49719-590E-4FBA-B0B5-C474AF7BA74F}" type="pres">
      <dgm:prSet presAssocID="{83EC6E63-56C6-4280-A81F-78060E6505C0}" presName="background" presStyleLbl="node0" presStyleIdx="0" presStyleCnt="1"/>
      <dgm:spPr/>
    </dgm:pt>
    <dgm:pt modelId="{7A6803D3-DA2B-4392-9323-9599FB80B4D4}" type="pres">
      <dgm:prSet presAssocID="{83EC6E63-56C6-4280-A81F-78060E6505C0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80E20E4-91E4-4A4B-AC44-FB9C5E928482}" type="pres">
      <dgm:prSet presAssocID="{83EC6E63-56C6-4280-A81F-78060E6505C0}" presName="hierChild2" presStyleCnt="0"/>
      <dgm:spPr/>
    </dgm:pt>
    <dgm:pt modelId="{59DFBF01-57C5-45C0-AAFB-EB4DEAB5BCC7}" type="pres">
      <dgm:prSet presAssocID="{79BEB019-C3A0-4781-80CD-7DB522BE25DF}" presName="Name10" presStyleLbl="parChTrans1D2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E2CC502F-D96A-4032-A8F1-7CFAD7C6D7F5}" type="pres">
      <dgm:prSet presAssocID="{53FB17F3-3962-4BB4-8243-1ECFAACE2E5E}" presName="hierRoot2" presStyleCnt="0"/>
      <dgm:spPr/>
    </dgm:pt>
    <dgm:pt modelId="{C20D1863-A077-443C-BF6F-EA67176DE732}" type="pres">
      <dgm:prSet presAssocID="{53FB17F3-3962-4BB4-8243-1ECFAACE2E5E}" presName="composite2" presStyleCnt="0"/>
      <dgm:spPr/>
    </dgm:pt>
    <dgm:pt modelId="{FC748C6D-3197-4EEC-A843-9A48BC1BB86A}" type="pres">
      <dgm:prSet presAssocID="{53FB17F3-3962-4BB4-8243-1ECFAACE2E5E}" presName="background2" presStyleLbl="node2" presStyleIdx="0" presStyleCnt="4"/>
      <dgm:spPr/>
    </dgm:pt>
    <dgm:pt modelId="{F9111F90-193C-4E17-8D93-A290064E91CD}" type="pres">
      <dgm:prSet presAssocID="{53FB17F3-3962-4BB4-8243-1ECFAACE2E5E}" presName="text2" presStyleLbl="fgAcc2" presStyleIdx="0" presStyleCnt="4" custScaleX="13456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04AAD18-12BC-4435-A59A-E81D9FCD5A54}" type="pres">
      <dgm:prSet presAssocID="{53FB17F3-3962-4BB4-8243-1ECFAACE2E5E}" presName="hierChild3" presStyleCnt="0"/>
      <dgm:spPr/>
    </dgm:pt>
    <dgm:pt modelId="{29EE6CD5-3249-4B03-B726-D3F2A3CDC699}" type="pres">
      <dgm:prSet presAssocID="{7EE741F0-E7AA-49C9-969B-7C48076B6496}" presName="Name10" presStyleLbl="parChTrans1D2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9A34D221-BF8D-4B4E-8D3D-553E3BB249C0}" type="pres">
      <dgm:prSet presAssocID="{17B9E012-37BB-4308-917D-B2AE03AFA2E7}" presName="hierRoot2" presStyleCnt="0"/>
      <dgm:spPr/>
    </dgm:pt>
    <dgm:pt modelId="{14446262-8B91-4DF3-ACC5-C74FB09DCE25}" type="pres">
      <dgm:prSet presAssocID="{17B9E012-37BB-4308-917D-B2AE03AFA2E7}" presName="composite2" presStyleCnt="0"/>
      <dgm:spPr/>
    </dgm:pt>
    <dgm:pt modelId="{8573227A-CC4E-484F-A5CA-21A6DF6222C8}" type="pres">
      <dgm:prSet presAssocID="{17B9E012-37BB-4308-917D-B2AE03AFA2E7}" presName="background2" presStyleLbl="node2" presStyleIdx="1" presStyleCnt="4"/>
      <dgm:spPr/>
    </dgm:pt>
    <dgm:pt modelId="{4467B8DF-EB04-4904-B92E-BF0B91FC4D7E}" type="pres">
      <dgm:prSet presAssocID="{17B9E012-37BB-4308-917D-B2AE03AFA2E7}" presName="text2" presStyleLbl="fgAcc2" presStyleIdx="1" presStyleCnt="4" custScaleX="132648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B2FA71D-25CE-4349-93E5-74B4BE1AFE31}" type="pres">
      <dgm:prSet presAssocID="{17B9E012-37BB-4308-917D-B2AE03AFA2E7}" presName="hierChild3" presStyleCnt="0"/>
      <dgm:spPr/>
    </dgm:pt>
    <dgm:pt modelId="{94AA46C9-D385-4BD9-A271-34971C3D639F}" type="pres">
      <dgm:prSet presAssocID="{829518BE-0C60-4D7A-8915-D066D04B7A48}" presName="Name17" presStyleLbl="parChTrans1D3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D1A4B6B8-7D94-48D2-9292-AE8F6BA67316}" type="pres">
      <dgm:prSet presAssocID="{C522DF29-E5AA-4C26-827F-AF48F4E2A9E7}" presName="hierRoot3" presStyleCnt="0"/>
      <dgm:spPr/>
    </dgm:pt>
    <dgm:pt modelId="{FB89EB09-4FC3-4A25-A43B-A03DDCAB12ED}" type="pres">
      <dgm:prSet presAssocID="{C522DF29-E5AA-4C26-827F-AF48F4E2A9E7}" presName="composite3" presStyleCnt="0"/>
      <dgm:spPr/>
    </dgm:pt>
    <dgm:pt modelId="{3320D416-0AA5-4180-9200-37F96C865750}" type="pres">
      <dgm:prSet presAssocID="{C522DF29-E5AA-4C26-827F-AF48F4E2A9E7}" presName="background3" presStyleLbl="node3" presStyleIdx="0" presStyleCnt="4"/>
      <dgm:spPr/>
    </dgm:pt>
    <dgm:pt modelId="{0F0A3EE1-5533-4E05-AB8A-9F73A8598512}" type="pres">
      <dgm:prSet presAssocID="{C522DF29-E5AA-4C26-827F-AF48F4E2A9E7}" presName="text3" presStyleLbl="fgAcc3" presStyleIdx="0" presStyleCnt="4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E37FB95-4B11-4A30-A409-9BFC14A104DC}" type="pres">
      <dgm:prSet presAssocID="{C522DF29-E5AA-4C26-827F-AF48F4E2A9E7}" presName="hierChild4" presStyleCnt="0"/>
      <dgm:spPr/>
    </dgm:pt>
    <dgm:pt modelId="{D93F4720-A1C4-425B-AC30-7DA928BDAA4D}" type="pres">
      <dgm:prSet presAssocID="{FCB8EF4E-B5F1-426E-9B33-F101F12C1CAA}" presName="Name23" presStyleLbl="parChTrans1D4" presStyleIdx="0" presStyleCnt="2"/>
      <dgm:spPr/>
      <dgm:t>
        <a:bodyPr/>
        <a:lstStyle/>
        <a:p>
          <a:pPr latinLnBrk="1"/>
          <a:endParaRPr lang="ko-KR" altLang="en-US"/>
        </a:p>
      </dgm:t>
    </dgm:pt>
    <dgm:pt modelId="{2E3D1C18-6D87-4CD2-A871-97EC87C42CBC}" type="pres">
      <dgm:prSet presAssocID="{A0D2F8F6-DB44-43BE-A2C3-8AC11E9D9189}" presName="hierRoot4" presStyleCnt="0"/>
      <dgm:spPr/>
    </dgm:pt>
    <dgm:pt modelId="{A671BFE3-A463-4D1F-A9DE-78247A3FF411}" type="pres">
      <dgm:prSet presAssocID="{A0D2F8F6-DB44-43BE-A2C3-8AC11E9D9189}" presName="composite4" presStyleCnt="0"/>
      <dgm:spPr/>
    </dgm:pt>
    <dgm:pt modelId="{E676F86F-A3FB-4463-A383-18CA472BDC94}" type="pres">
      <dgm:prSet presAssocID="{A0D2F8F6-DB44-43BE-A2C3-8AC11E9D9189}" presName="background4" presStyleLbl="node4" presStyleIdx="0" presStyleCnt="2"/>
      <dgm:spPr/>
    </dgm:pt>
    <dgm:pt modelId="{134EB28C-41C9-4313-A4DD-3BE1E5FB0053}" type="pres">
      <dgm:prSet presAssocID="{A0D2F8F6-DB44-43BE-A2C3-8AC11E9D9189}" presName="text4" presStyleLbl="fgAcc4" presStyleIdx="0" presStyleCnt="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F19E2DF-25D3-4AC3-9541-E7641AC8705F}" type="pres">
      <dgm:prSet presAssocID="{A0D2F8F6-DB44-43BE-A2C3-8AC11E9D9189}" presName="hierChild5" presStyleCnt="0"/>
      <dgm:spPr/>
    </dgm:pt>
    <dgm:pt modelId="{13F5F8A5-BE9F-40CB-91D6-C5DDDA63C5AD}" type="pres">
      <dgm:prSet presAssocID="{BB27AC2A-3284-4DFC-B9FD-EDADD8AE42C4}" presName="Name17" presStyleLbl="parChTrans1D3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1BB09D5E-2AA2-496A-A37E-2A8E3D928065}" type="pres">
      <dgm:prSet presAssocID="{60C62F57-310E-4BBD-AC91-1E4DD174D9EE}" presName="hierRoot3" presStyleCnt="0"/>
      <dgm:spPr/>
    </dgm:pt>
    <dgm:pt modelId="{BAB09BF1-F1E5-4AF0-8AA4-8E11F464B221}" type="pres">
      <dgm:prSet presAssocID="{60C62F57-310E-4BBD-AC91-1E4DD174D9EE}" presName="composite3" presStyleCnt="0"/>
      <dgm:spPr/>
    </dgm:pt>
    <dgm:pt modelId="{176D775A-393B-4139-A789-91D9C459BA8F}" type="pres">
      <dgm:prSet presAssocID="{60C62F57-310E-4BBD-AC91-1E4DD174D9EE}" presName="background3" presStyleLbl="node3" presStyleIdx="1" presStyleCnt="4"/>
      <dgm:spPr/>
    </dgm:pt>
    <dgm:pt modelId="{D7C51F97-B695-462D-9F99-BE299E6F7151}" type="pres">
      <dgm:prSet presAssocID="{60C62F57-310E-4BBD-AC91-1E4DD174D9EE}" presName="text3" presStyleLbl="fgAcc3" presStyleIdx="1" presStyleCnt="4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2DF8FDE-4297-4CB3-ABD8-BDF501BBB688}" type="pres">
      <dgm:prSet presAssocID="{60C62F57-310E-4BBD-AC91-1E4DD174D9EE}" presName="hierChild4" presStyleCnt="0"/>
      <dgm:spPr/>
    </dgm:pt>
    <dgm:pt modelId="{0CC10D30-4EAD-494E-9AED-4765127A8CC7}" type="pres">
      <dgm:prSet presAssocID="{5EB6C10C-321E-47DB-99CD-AA2504E7EE0B}" presName="Name23" presStyleLbl="parChTrans1D4" presStyleIdx="1" presStyleCnt="2"/>
      <dgm:spPr/>
      <dgm:t>
        <a:bodyPr/>
        <a:lstStyle/>
        <a:p>
          <a:pPr latinLnBrk="1"/>
          <a:endParaRPr lang="ko-KR" altLang="en-US"/>
        </a:p>
      </dgm:t>
    </dgm:pt>
    <dgm:pt modelId="{96728173-4120-4267-8A2D-25193CBDAD5A}" type="pres">
      <dgm:prSet presAssocID="{66E30176-FEB5-4FF2-B291-6DAB1A8169C1}" presName="hierRoot4" presStyleCnt="0"/>
      <dgm:spPr/>
    </dgm:pt>
    <dgm:pt modelId="{5B0F6E1C-C91B-4A94-B320-491E97716BB9}" type="pres">
      <dgm:prSet presAssocID="{66E30176-FEB5-4FF2-B291-6DAB1A8169C1}" presName="composite4" presStyleCnt="0"/>
      <dgm:spPr/>
    </dgm:pt>
    <dgm:pt modelId="{CA1D0A0D-511D-4F8B-9BDF-E55CFEC46D41}" type="pres">
      <dgm:prSet presAssocID="{66E30176-FEB5-4FF2-B291-6DAB1A8169C1}" presName="background4" presStyleLbl="node4" presStyleIdx="1" presStyleCnt="2"/>
      <dgm:spPr/>
    </dgm:pt>
    <dgm:pt modelId="{C4B90F29-C351-471E-BB5B-82981889C917}" type="pres">
      <dgm:prSet presAssocID="{66E30176-FEB5-4FF2-B291-6DAB1A8169C1}" presName="text4" presStyleLbl="fgAcc4" presStyleIdx="1" presStyleCnt="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4D67932-EF37-4C38-A682-0637B93606CB}" type="pres">
      <dgm:prSet presAssocID="{66E30176-FEB5-4FF2-B291-6DAB1A8169C1}" presName="hierChild5" presStyleCnt="0"/>
      <dgm:spPr/>
    </dgm:pt>
    <dgm:pt modelId="{C2377B7E-E7DE-4BB8-A5EE-B9D53FDE2DD9}" type="pres">
      <dgm:prSet presAssocID="{40BF2F2A-ECDF-4DE8-9548-85615751DA6C}" presName="Name10" presStyleLbl="parChTrans1D2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DBB61D8B-2446-4DD0-B4CB-79E8ACD540D0}" type="pres">
      <dgm:prSet presAssocID="{57A4A3E2-39C3-41CB-93B8-C28918888859}" presName="hierRoot2" presStyleCnt="0"/>
      <dgm:spPr/>
    </dgm:pt>
    <dgm:pt modelId="{77FF5287-7978-4C5F-A593-950C27CC9C99}" type="pres">
      <dgm:prSet presAssocID="{57A4A3E2-39C3-41CB-93B8-C28918888859}" presName="composite2" presStyleCnt="0"/>
      <dgm:spPr/>
    </dgm:pt>
    <dgm:pt modelId="{D7C203D4-BBE6-4789-A52B-BBE959BEE322}" type="pres">
      <dgm:prSet presAssocID="{57A4A3E2-39C3-41CB-93B8-C28918888859}" presName="background2" presStyleLbl="node2" presStyleIdx="2" presStyleCnt="4"/>
      <dgm:spPr/>
    </dgm:pt>
    <dgm:pt modelId="{8725D284-A527-45D6-BF62-118663A0DD74}" type="pres">
      <dgm:prSet presAssocID="{57A4A3E2-39C3-41CB-93B8-C28918888859}" presName="text2" presStyleLbl="fgAcc2" presStyleIdx="2" presStyleCnt="4" custScaleX="13793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E58FB8A-25EB-4F68-8C7F-E9788A503A14}" type="pres">
      <dgm:prSet presAssocID="{57A4A3E2-39C3-41CB-93B8-C28918888859}" presName="hierChild3" presStyleCnt="0"/>
      <dgm:spPr/>
    </dgm:pt>
    <dgm:pt modelId="{61B115E5-5C65-4B5E-9CC1-A94221207D4B}" type="pres">
      <dgm:prSet presAssocID="{69A48E21-F6EF-44C8-B777-06CF4DEEE113}" presName="Name17" presStyleLbl="parChTrans1D3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5034AE3F-55C1-40EB-8875-8C43479A32DA}" type="pres">
      <dgm:prSet presAssocID="{7316E913-D9B2-4CD6-9B83-4C576E977617}" presName="hierRoot3" presStyleCnt="0"/>
      <dgm:spPr/>
    </dgm:pt>
    <dgm:pt modelId="{689BB736-DC67-4984-8FEE-238DDBE7D441}" type="pres">
      <dgm:prSet presAssocID="{7316E913-D9B2-4CD6-9B83-4C576E977617}" presName="composite3" presStyleCnt="0"/>
      <dgm:spPr/>
    </dgm:pt>
    <dgm:pt modelId="{56E84676-6522-42E7-8483-7DD6121BAC7E}" type="pres">
      <dgm:prSet presAssocID="{7316E913-D9B2-4CD6-9B83-4C576E977617}" presName="background3" presStyleLbl="node3" presStyleIdx="2" presStyleCnt="4"/>
      <dgm:spPr/>
    </dgm:pt>
    <dgm:pt modelId="{0F759EF1-9346-4C68-BAEF-F5E2F69CFB53}" type="pres">
      <dgm:prSet presAssocID="{7316E913-D9B2-4CD6-9B83-4C576E977617}" presName="text3" presStyleLbl="fgAcc3" presStyleIdx="2" presStyleCnt="4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B2E94C7-3EC4-4A59-B2A7-A40C31432C08}" type="pres">
      <dgm:prSet presAssocID="{7316E913-D9B2-4CD6-9B83-4C576E977617}" presName="hierChild4" presStyleCnt="0"/>
      <dgm:spPr/>
    </dgm:pt>
    <dgm:pt modelId="{35BF2FEF-929D-4053-AD5E-39BDEABC1892}" type="pres">
      <dgm:prSet presAssocID="{D86A3E9B-B007-497D-A323-A8D74CA86201}" presName="Name17" presStyleLbl="parChTrans1D3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3D131EF7-EAC7-45E0-87B1-3E2B2185B33D}" type="pres">
      <dgm:prSet presAssocID="{F2E24AB3-CC1B-4215-8030-8E1D99A4C187}" presName="hierRoot3" presStyleCnt="0"/>
      <dgm:spPr/>
    </dgm:pt>
    <dgm:pt modelId="{9D53C0D5-8362-441F-970F-CA04E27469F3}" type="pres">
      <dgm:prSet presAssocID="{F2E24AB3-CC1B-4215-8030-8E1D99A4C187}" presName="composite3" presStyleCnt="0"/>
      <dgm:spPr/>
    </dgm:pt>
    <dgm:pt modelId="{7028E67A-4E76-405E-9845-CC0DFEEA23E9}" type="pres">
      <dgm:prSet presAssocID="{F2E24AB3-CC1B-4215-8030-8E1D99A4C187}" presName="background3" presStyleLbl="node3" presStyleIdx="3" presStyleCnt="4"/>
      <dgm:spPr/>
    </dgm:pt>
    <dgm:pt modelId="{98F21951-A8ED-44E8-B3D5-59CE98F70315}" type="pres">
      <dgm:prSet presAssocID="{F2E24AB3-CC1B-4215-8030-8E1D99A4C187}" presName="text3" presStyleLbl="fgAcc3" presStyleIdx="3" presStyleCnt="4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44A5EC6-F197-4310-97B4-3725A751BB66}" type="pres">
      <dgm:prSet presAssocID="{F2E24AB3-CC1B-4215-8030-8E1D99A4C187}" presName="hierChild4" presStyleCnt="0"/>
      <dgm:spPr/>
    </dgm:pt>
    <dgm:pt modelId="{643FB864-D09A-4FD7-8ADA-F1CB602B4D0C}" type="pres">
      <dgm:prSet presAssocID="{4B5F899C-6E77-45D0-9573-ED5B7F4928CD}" presName="Name10" presStyleLbl="parChTrans1D2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99E2D254-FBFA-4DC2-A274-1050259FB029}" type="pres">
      <dgm:prSet presAssocID="{E8FD8DAD-F285-4837-8FB6-DB600DC304D5}" presName="hierRoot2" presStyleCnt="0"/>
      <dgm:spPr/>
    </dgm:pt>
    <dgm:pt modelId="{D1AD092A-A464-4095-8E32-A4DC2F29F0CF}" type="pres">
      <dgm:prSet presAssocID="{E8FD8DAD-F285-4837-8FB6-DB600DC304D5}" presName="composite2" presStyleCnt="0"/>
      <dgm:spPr/>
    </dgm:pt>
    <dgm:pt modelId="{922E7A24-0FE5-48B9-BA5A-C868F2448565}" type="pres">
      <dgm:prSet presAssocID="{E8FD8DAD-F285-4837-8FB6-DB600DC304D5}" presName="background2" presStyleLbl="node2" presStyleIdx="3" presStyleCnt="4"/>
      <dgm:spPr/>
    </dgm:pt>
    <dgm:pt modelId="{2E33406A-4E6C-4666-899E-4632B5F26103}" type="pres">
      <dgm:prSet presAssocID="{E8FD8DAD-F285-4837-8FB6-DB600DC304D5}" presName="text2" presStyleLbl="fgAcc2" presStyleIdx="3" presStyleCnt="4" custScaleX="140429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B6C6420-952A-4BFE-B6B5-ED628C1206B7}" type="pres">
      <dgm:prSet presAssocID="{E8FD8DAD-F285-4837-8FB6-DB600DC304D5}" presName="hierChild3" presStyleCnt="0"/>
      <dgm:spPr/>
    </dgm:pt>
  </dgm:ptLst>
  <dgm:cxnLst>
    <dgm:cxn modelId="{CABF439A-0916-40FC-AB7D-4AF989607718}" srcId="{83EC6E63-56C6-4280-A81F-78060E6505C0}" destId="{17B9E012-37BB-4308-917D-B2AE03AFA2E7}" srcOrd="1" destOrd="0" parTransId="{7EE741F0-E7AA-49C9-969B-7C48076B6496}" sibTransId="{0D45C655-FBD4-4D88-A320-902F37EF51CB}"/>
    <dgm:cxn modelId="{8091AA8E-66AB-4562-A50B-3AAC7961335D}" type="presOf" srcId="{66E30176-FEB5-4FF2-B291-6DAB1A8169C1}" destId="{C4B90F29-C351-471E-BB5B-82981889C917}" srcOrd="0" destOrd="0" presId="urn:microsoft.com/office/officeart/2005/8/layout/hierarchy1"/>
    <dgm:cxn modelId="{B9DF8375-4BC2-4486-A434-DA24E93A639B}" type="presOf" srcId="{7316E913-D9B2-4CD6-9B83-4C576E977617}" destId="{0F759EF1-9346-4C68-BAEF-F5E2F69CFB53}" srcOrd="0" destOrd="0" presId="urn:microsoft.com/office/officeart/2005/8/layout/hierarchy1"/>
    <dgm:cxn modelId="{1218B75F-10BD-4D9B-8B77-248E96C19BB6}" srcId="{57A4A3E2-39C3-41CB-93B8-C28918888859}" destId="{7316E913-D9B2-4CD6-9B83-4C576E977617}" srcOrd="0" destOrd="0" parTransId="{69A48E21-F6EF-44C8-B777-06CF4DEEE113}" sibTransId="{DCEDD5D4-8DC5-41CE-9D78-E5960274ACB0}"/>
    <dgm:cxn modelId="{383F610C-526C-4D3C-AFAD-2EB63ABFFA92}" type="presOf" srcId="{E8FD8DAD-F285-4837-8FB6-DB600DC304D5}" destId="{2E33406A-4E6C-4666-899E-4632B5F26103}" srcOrd="0" destOrd="0" presId="urn:microsoft.com/office/officeart/2005/8/layout/hierarchy1"/>
    <dgm:cxn modelId="{3E80E76C-7BEF-4988-A921-2C263BD40B55}" type="presOf" srcId="{83EC6E63-56C6-4280-A81F-78060E6505C0}" destId="{7A6803D3-DA2B-4392-9323-9599FB80B4D4}" srcOrd="0" destOrd="0" presId="urn:microsoft.com/office/officeart/2005/8/layout/hierarchy1"/>
    <dgm:cxn modelId="{707709FD-7C31-439A-BB26-CC0E588C6271}" srcId="{60C62F57-310E-4BBD-AC91-1E4DD174D9EE}" destId="{66E30176-FEB5-4FF2-B291-6DAB1A8169C1}" srcOrd="0" destOrd="0" parTransId="{5EB6C10C-321E-47DB-99CD-AA2504E7EE0B}" sibTransId="{C052C023-B8B7-40E9-B261-CA077E148034}"/>
    <dgm:cxn modelId="{B3552679-CD5A-4319-8BF0-56657BA483C4}" type="presOf" srcId="{A0D2F8F6-DB44-43BE-A2C3-8AC11E9D9189}" destId="{134EB28C-41C9-4313-A4DD-3BE1E5FB0053}" srcOrd="0" destOrd="0" presId="urn:microsoft.com/office/officeart/2005/8/layout/hierarchy1"/>
    <dgm:cxn modelId="{9B6C2FF6-7F8A-4003-9525-56AED40E69C4}" type="presOf" srcId="{FCB8EF4E-B5F1-426E-9B33-F101F12C1CAA}" destId="{D93F4720-A1C4-425B-AC30-7DA928BDAA4D}" srcOrd="0" destOrd="0" presId="urn:microsoft.com/office/officeart/2005/8/layout/hierarchy1"/>
    <dgm:cxn modelId="{4D6B23DF-E886-4957-A325-C6425C1B56D6}" srcId="{17B9E012-37BB-4308-917D-B2AE03AFA2E7}" destId="{C522DF29-E5AA-4C26-827F-AF48F4E2A9E7}" srcOrd="0" destOrd="0" parTransId="{829518BE-0C60-4D7A-8915-D066D04B7A48}" sibTransId="{A36B2834-A25D-4F22-951D-DBE5ABC6CFBC}"/>
    <dgm:cxn modelId="{9E0C5BB0-4D7F-43F8-A11B-212F8625232F}" type="presOf" srcId="{829518BE-0C60-4D7A-8915-D066D04B7A48}" destId="{94AA46C9-D385-4BD9-A271-34971C3D639F}" srcOrd="0" destOrd="0" presId="urn:microsoft.com/office/officeart/2005/8/layout/hierarchy1"/>
    <dgm:cxn modelId="{F05DE76D-EDDA-46BA-B920-19B955D0BF23}" type="presOf" srcId="{4B5F899C-6E77-45D0-9573-ED5B7F4928CD}" destId="{643FB864-D09A-4FD7-8ADA-F1CB602B4D0C}" srcOrd="0" destOrd="0" presId="urn:microsoft.com/office/officeart/2005/8/layout/hierarchy1"/>
    <dgm:cxn modelId="{AC596A2C-9394-4850-9AA9-95415B97FB57}" type="presOf" srcId="{C522DF29-E5AA-4C26-827F-AF48F4E2A9E7}" destId="{0F0A3EE1-5533-4E05-AB8A-9F73A8598512}" srcOrd="0" destOrd="0" presId="urn:microsoft.com/office/officeart/2005/8/layout/hierarchy1"/>
    <dgm:cxn modelId="{C778E0C6-4E70-4E26-8CD9-2496CDC49C14}" type="presOf" srcId="{53FB17F3-3962-4BB4-8243-1ECFAACE2E5E}" destId="{F9111F90-193C-4E17-8D93-A290064E91CD}" srcOrd="0" destOrd="0" presId="urn:microsoft.com/office/officeart/2005/8/layout/hierarchy1"/>
    <dgm:cxn modelId="{09743D94-60C1-418B-BA50-21C102C1B324}" type="presOf" srcId="{69A48E21-F6EF-44C8-B777-06CF4DEEE113}" destId="{61B115E5-5C65-4B5E-9CC1-A94221207D4B}" srcOrd="0" destOrd="0" presId="urn:microsoft.com/office/officeart/2005/8/layout/hierarchy1"/>
    <dgm:cxn modelId="{2BA38630-54B9-4C1B-8B37-015E44E4DF57}" type="presOf" srcId="{79BEB019-C3A0-4781-80CD-7DB522BE25DF}" destId="{59DFBF01-57C5-45C0-AAFB-EB4DEAB5BCC7}" srcOrd="0" destOrd="0" presId="urn:microsoft.com/office/officeart/2005/8/layout/hierarchy1"/>
    <dgm:cxn modelId="{0035697E-0FC1-4A0E-9630-B2C7024F69C6}" type="presOf" srcId="{D86A3E9B-B007-497D-A323-A8D74CA86201}" destId="{35BF2FEF-929D-4053-AD5E-39BDEABC1892}" srcOrd="0" destOrd="0" presId="urn:microsoft.com/office/officeart/2005/8/layout/hierarchy1"/>
    <dgm:cxn modelId="{24938892-F5E8-40A8-886A-77E5CE6BE14C}" srcId="{C522DF29-E5AA-4C26-827F-AF48F4E2A9E7}" destId="{A0D2F8F6-DB44-43BE-A2C3-8AC11E9D9189}" srcOrd="0" destOrd="0" parTransId="{FCB8EF4E-B5F1-426E-9B33-F101F12C1CAA}" sibTransId="{1E25EEE3-FD12-48B0-A6A0-DB3916C5549F}"/>
    <dgm:cxn modelId="{92B2AC5A-D784-4123-A24C-697B754B9C84}" type="presOf" srcId="{60C62F57-310E-4BBD-AC91-1E4DD174D9EE}" destId="{D7C51F97-B695-462D-9F99-BE299E6F7151}" srcOrd="0" destOrd="0" presId="urn:microsoft.com/office/officeart/2005/8/layout/hierarchy1"/>
    <dgm:cxn modelId="{75C227B7-BD53-43B1-A730-58C5485BB000}" srcId="{83EC6E63-56C6-4280-A81F-78060E6505C0}" destId="{E8FD8DAD-F285-4837-8FB6-DB600DC304D5}" srcOrd="3" destOrd="0" parTransId="{4B5F899C-6E77-45D0-9573-ED5B7F4928CD}" sibTransId="{1467E89F-74B1-4D6F-87D2-73C72DC6B7B1}"/>
    <dgm:cxn modelId="{3E1246E0-AA81-427A-9613-138B6B7602B0}" type="presOf" srcId="{F2E24AB3-CC1B-4215-8030-8E1D99A4C187}" destId="{98F21951-A8ED-44E8-B3D5-59CE98F70315}" srcOrd="0" destOrd="0" presId="urn:microsoft.com/office/officeart/2005/8/layout/hierarchy1"/>
    <dgm:cxn modelId="{6C047E76-F48A-40F8-AF8C-181CA094FC66}" type="presOf" srcId="{BB27AC2A-3284-4DFC-B9FD-EDADD8AE42C4}" destId="{13F5F8A5-BE9F-40CB-91D6-C5DDDA63C5AD}" srcOrd="0" destOrd="0" presId="urn:microsoft.com/office/officeart/2005/8/layout/hierarchy1"/>
    <dgm:cxn modelId="{21793CDB-A58F-47D2-A1B6-4A03023C90B6}" type="presOf" srcId="{5BBB5F6A-4B48-44E7-BDD6-87D0ED86A3D6}" destId="{ACE5C684-741B-4A12-AEAA-7AA50C6B6DC9}" srcOrd="0" destOrd="0" presId="urn:microsoft.com/office/officeart/2005/8/layout/hierarchy1"/>
    <dgm:cxn modelId="{A778668A-4FAF-4314-A511-D9F46155B90E}" type="presOf" srcId="{5EB6C10C-321E-47DB-99CD-AA2504E7EE0B}" destId="{0CC10D30-4EAD-494E-9AED-4765127A8CC7}" srcOrd="0" destOrd="0" presId="urn:microsoft.com/office/officeart/2005/8/layout/hierarchy1"/>
    <dgm:cxn modelId="{B81B21E2-C431-492D-A300-D9CC1C6FBB5E}" srcId="{83EC6E63-56C6-4280-A81F-78060E6505C0}" destId="{53FB17F3-3962-4BB4-8243-1ECFAACE2E5E}" srcOrd="0" destOrd="0" parTransId="{79BEB019-C3A0-4781-80CD-7DB522BE25DF}" sibTransId="{EBCBF607-7CF4-46EE-90E9-8794739B530C}"/>
    <dgm:cxn modelId="{4FC39603-17CB-4C1F-8E40-CB107C13970C}" srcId="{83EC6E63-56C6-4280-A81F-78060E6505C0}" destId="{57A4A3E2-39C3-41CB-93B8-C28918888859}" srcOrd="2" destOrd="0" parTransId="{40BF2F2A-ECDF-4DE8-9548-85615751DA6C}" sibTransId="{8CBBF72A-541F-49A1-9263-997F5207B688}"/>
    <dgm:cxn modelId="{8926B16B-EA23-4C39-BD9D-7BC7A5098AE4}" type="presOf" srcId="{57A4A3E2-39C3-41CB-93B8-C28918888859}" destId="{8725D284-A527-45D6-BF62-118663A0DD74}" srcOrd="0" destOrd="0" presId="urn:microsoft.com/office/officeart/2005/8/layout/hierarchy1"/>
    <dgm:cxn modelId="{3E58A276-8E44-4875-83BF-C572F4226DC5}" type="presOf" srcId="{7EE741F0-E7AA-49C9-969B-7C48076B6496}" destId="{29EE6CD5-3249-4B03-B726-D3F2A3CDC699}" srcOrd="0" destOrd="0" presId="urn:microsoft.com/office/officeart/2005/8/layout/hierarchy1"/>
    <dgm:cxn modelId="{726AB9BA-93E4-4092-96EF-6F155B817310}" srcId="{57A4A3E2-39C3-41CB-93B8-C28918888859}" destId="{F2E24AB3-CC1B-4215-8030-8E1D99A4C187}" srcOrd="1" destOrd="0" parTransId="{D86A3E9B-B007-497D-A323-A8D74CA86201}" sibTransId="{94564359-D62B-4D1C-BAFD-06BB7769DB89}"/>
    <dgm:cxn modelId="{A3CE21DD-BAD3-4279-ACD7-84C8D4795FED}" type="presOf" srcId="{40BF2F2A-ECDF-4DE8-9548-85615751DA6C}" destId="{C2377B7E-E7DE-4BB8-A5EE-B9D53FDE2DD9}" srcOrd="0" destOrd="0" presId="urn:microsoft.com/office/officeart/2005/8/layout/hierarchy1"/>
    <dgm:cxn modelId="{FCF374E4-E3E1-4E4D-A80A-ADA3B6720A9C}" srcId="{5BBB5F6A-4B48-44E7-BDD6-87D0ED86A3D6}" destId="{83EC6E63-56C6-4280-A81F-78060E6505C0}" srcOrd="0" destOrd="0" parTransId="{D25C84E0-2DF5-45EC-A293-240974A06FCE}" sibTransId="{51344178-2D8A-40B5-81D8-62D8CBDBAFC9}"/>
    <dgm:cxn modelId="{2462A7D2-192B-40B0-B576-32A07E69E892}" type="presOf" srcId="{17B9E012-37BB-4308-917D-B2AE03AFA2E7}" destId="{4467B8DF-EB04-4904-B92E-BF0B91FC4D7E}" srcOrd="0" destOrd="0" presId="urn:microsoft.com/office/officeart/2005/8/layout/hierarchy1"/>
    <dgm:cxn modelId="{849276D2-8F55-4739-964A-16CCCA1C6AEB}" srcId="{17B9E012-37BB-4308-917D-B2AE03AFA2E7}" destId="{60C62F57-310E-4BBD-AC91-1E4DD174D9EE}" srcOrd="1" destOrd="0" parTransId="{BB27AC2A-3284-4DFC-B9FD-EDADD8AE42C4}" sibTransId="{42C0A806-0F32-4C99-AD33-DF117EF4A558}"/>
    <dgm:cxn modelId="{701831AD-0D4C-411A-ADE6-D277B2D1CA27}" type="presParOf" srcId="{ACE5C684-741B-4A12-AEAA-7AA50C6B6DC9}" destId="{D7E90188-35AD-4022-AE23-6FBE8C072783}" srcOrd="0" destOrd="0" presId="urn:microsoft.com/office/officeart/2005/8/layout/hierarchy1"/>
    <dgm:cxn modelId="{1601459D-0EF5-4240-8ED5-CCD800D27927}" type="presParOf" srcId="{D7E90188-35AD-4022-AE23-6FBE8C072783}" destId="{C7463604-8DCF-4E38-A93E-81FA80163B58}" srcOrd="0" destOrd="0" presId="urn:microsoft.com/office/officeart/2005/8/layout/hierarchy1"/>
    <dgm:cxn modelId="{29908598-F539-4261-B165-EE33E3E4DB62}" type="presParOf" srcId="{C7463604-8DCF-4E38-A93E-81FA80163B58}" destId="{5ED49719-590E-4FBA-B0B5-C474AF7BA74F}" srcOrd="0" destOrd="0" presId="urn:microsoft.com/office/officeart/2005/8/layout/hierarchy1"/>
    <dgm:cxn modelId="{46980A8D-B229-4F82-9D6B-DE0B3B53D052}" type="presParOf" srcId="{C7463604-8DCF-4E38-A93E-81FA80163B58}" destId="{7A6803D3-DA2B-4392-9323-9599FB80B4D4}" srcOrd="1" destOrd="0" presId="urn:microsoft.com/office/officeart/2005/8/layout/hierarchy1"/>
    <dgm:cxn modelId="{FFF1E6A5-1353-47E6-BF86-1CFC23D2F402}" type="presParOf" srcId="{D7E90188-35AD-4022-AE23-6FBE8C072783}" destId="{380E20E4-91E4-4A4B-AC44-FB9C5E928482}" srcOrd="1" destOrd="0" presId="urn:microsoft.com/office/officeart/2005/8/layout/hierarchy1"/>
    <dgm:cxn modelId="{B96D37DF-1A4F-41B4-94E7-B4FF99430617}" type="presParOf" srcId="{380E20E4-91E4-4A4B-AC44-FB9C5E928482}" destId="{59DFBF01-57C5-45C0-AAFB-EB4DEAB5BCC7}" srcOrd="0" destOrd="0" presId="urn:microsoft.com/office/officeart/2005/8/layout/hierarchy1"/>
    <dgm:cxn modelId="{5AC76367-763A-4D55-A0AE-192353CE866C}" type="presParOf" srcId="{380E20E4-91E4-4A4B-AC44-FB9C5E928482}" destId="{E2CC502F-D96A-4032-A8F1-7CFAD7C6D7F5}" srcOrd="1" destOrd="0" presId="urn:microsoft.com/office/officeart/2005/8/layout/hierarchy1"/>
    <dgm:cxn modelId="{2CD87D57-FA01-4F5F-87E3-264C59611F74}" type="presParOf" srcId="{E2CC502F-D96A-4032-A8F1-7CFAD7C6D7F5}" destId="{C20D1863-A077-443C-BF6F-EA67176DE732}" srcOrd="0" destOrd="0" presId="urn:microsoft.com/office/officeart/2005/8/layout/hierarchy1"/>
    <dgm:cxn modelId="{94887A6D-A060-40D7-9C06-F97F2C2F0FD8}" type="presParOf" srcId="{C20D1863-A077-443C-BF6F-EA67176DE732}" destId="{FC748C6D-3197-4EEC-A843-9A48BC1BB86A}" srcOrd="0" destOrd="0" presId="urn:microsoft.com/office/officeart/2005/8/layout/hierarchy1"/>
    <dgm:cxn modelId="{E3A8223A-0EA0-4BA0-ABC3-48CC2F65CD0B}" type="presParOf" srcId="{C20D1863-A077-443C-BF6F-EA67176DE732}" destId="{F9111F90-193C-4E17-8D93-A290064E91CD}" srcOrd="1" destOrd="0" presId="urn:microsoft.com/office/officeart/2005/8/layout/hierarchy1"/>
    <dgm:cxn modelId="{5FBD0D97-CCE7-4B6B-848C-47DCAF8B9A1E}" type="presParOf" srcId="{E2CC502F-D96A-4032-A8F1-7CFAD7C6D7F5}" destId="{104AAD18-12BC-4435-A59A-E81D9FCD5A54}" srcOrd="1" destOrd="0" presId="urn:microsoft.com/office/officeart/2005/8/layout/hierarchy1"/>
    <dgm:cxn modelId="{15AF8CAF-22B1-42F2-922B-6D072B18821E}" type="presParOf" srcId="{380E20E4-91E4-4A4B-AC44-FB9C5E928482}" destId="{29EE6CD5-3249-4B03-B726-D3F2A3CDC699}" srcOrd="2" destOrd="0" presId="urn:microsoft.com/office/officeart/2005/8/layout/hierarchy1"/>
    <dgm:cxn modelId="{B2221487-41DB-45CE-A61A-D3E863783540}" type="presParOf" srcId="{380E20E4-91E4-4A4B-AC44-FB9C5E928482}" destId="{9A34D221-BF8D-4B4E-8D3D-553E3BB249C0}" srcOrd="3" destOrd="0" presId="urn:microsoft.com/office/officeart/2005/8/layout/hierarchy1"/>
    <dgm:cxn modelId="{EE29CA95-08BD-47BE-BAE6-581619D72586}" type="presParOf" srcId="{9A34D221-BF8D-4B4E-8D3D-553E3BB249C0}" destId="{14446262-8B91-4DF3-ACC5-C74FB09DCE25}" srcOrd="0" destOrd="0" presId="urn:microsoft.com/office/officeart/2005/8/layout/hierarchy1"/>
    <dgm:cxn modelId="{BAC70BD9-88F3-4FC1-8786-91A00F382AEF}" type="presParOf" srcId="{14446262-8B91-4DF3-ACC5-C74FB09DCE25}" destId="{8573227A-CC4E-484F-A5CA-21A6DF6222C8}" srcOrd="0" destOrd="0" presId="urn:microsoft.com/office/officeart/2005/8/layout/hierarchy1"/>
    <dgm:cxn modelId="{B209ECE1-2B1C-4022-BE54-F900768DA227}" type="presParOf" srcId="{14446262-8B91-4DF3-ACC5-C74FB09DCE25}" destId="{4467B8DF-EB04-4904-B92E-BF0B91FC4D7E}" srcOrd="1" destOrd="0" presId="urn:microsoft.com/office/officeart/2005/8/layout/hierarchy1"/>
    <dgm:cxn modelId="{966B8BB3-88D7-4C1A-BB70-E28A15BFB586}" type="presParOf" srcId="{9A34D221-BF8D-4B4E-8D3D-553E3BB249C0}" destId="{3B2FA71D-25CE-4349-93E5-74B4BE1AFE31}" srcOrd="1" destOrd="0" presId="urn:microsoft.com/office/officeart/2005/8/layout/hierarchy1"/>
    <dgm:cxn modelId="{D8930631-681A-4B65-B9B9-0B89FEEC883D}" type="presParOf" srcId="{3B2FA71D-25CE-4349-93E5-74B4BE1AFE31}" destId="{94AA46C9-D385-4BD9-A271-34971C3D639F}" srcOrd="0" destOrd="0" presId="urn:microsoft.com/office/officeart/2005/8/layout/hierarchy1"/>
    <dgm:cxn modelId="{D46CA450-2D25-4422-9E3A-2D05C7C5CCB8}" type="presParOf" srcId="{3B2FA71D-25CE-4349-93E5-74B4BE1AFE31}" destId="{D1A4B6B8-7D94-48D2-9292-AE8F6BA67316}" srcOrd="1" destOrd="0" presId="urn:microsoft.com/office/officeart/2005/8/layout/hierarchy1"/>
    <dgm:cxn modelId="{72835176-ACF9-4329-957C-DCDB4F60F3DD}" type="presParOf" srcId="{D1A4B6B8-7D94-48D2-9292-AE8F6BA67316}" destId="{FB89EB09-4FC3-4A25-A43B-A03DDCAB12ED}" srcOrd="0" destOrd="0" presId="urn:microsoft.com/office/officeart/2005/8/layout/hierarchy1"/>
    <dgm:cxn modelId="{F563019E-D946-454F-A523-4FD04A7DADFD}" type="presParOf" srcId="{FB89EB09-4FC3-4A25-A43B-A03DDCAB12ED}" destId="{3320D416-0AA5-4180-9200-37F96C865750}" srcOrd="0" destOrd="0" presId="urn:microsoft.com/office/officeart/2005/8/layout/hierarchy1"/>
    <dgm:cxn modelId="{C12164E9-3A35-43A4-92FC-6F009B78F43A}" type="presParOf" srcId="{FB89EB09-4FC3-4A25-A43B-A03DDCAB12ED}" destId="{0F0A3EE1-5533-4E05-AB8A-9F73A8598512}" srcOrd="1" destOrd="0" presId="urn:microsoft.com/office/officeart/2005/8/layout/hierarchy1"/>
    <dgm:cxn modelId="{B3349B67-08A0-4F14-881D-77FF781C0AAF}" type="presParOf" srcId="{D1A4B6B8-7D94-48D2-9292-AE8F6BA67316}" destId="{2E37FB95-4B11-4A30-A409-9BFC14A104DC}" srcOrd="1" destOrd="0" presId="urn:microsoft.com/office/officeart/2005/8/layout/hierarchy1"/>
    <dgm:cxn modelId="{FCAC6063-7352-4988-84D4-4AFD7887190D}" type="presParOf" srcId="{2E37FB95-4B11-4A30-A409-9BFC14A104DC}" destId="{D93F4720-A1C4-425B-AC30-7DA928BDAA4D}" srcOrd="0" destOrd="0" presId="urn:microsoft.com/office/officeart/2005/8/layout/hierarchy1"/>
    <dgm:cxn modelId="{A42EF57B-5A32-4961-B81B-C8D0CB1376C7}" type="presParOf" srcId="{2E37FB95-4B11-4A30-A409-9BFC14A104DC}" destId="{2E3D1C18-6D87-4CD2-A871-97EC87C42CBC}" srcOrd="1" destOrd="0" presId="urn:microsoft.com/office/officeart/2005/8/layout/hierarchy1"/>
    <dgm:cxn modelId="{065A245B-51AA-498C-9CEB-3912E7F008D2}" type="presParOf" srcId="{2E3D1C18-6D87-4CD2-A871-97EC87C42CBC}" destId="{A671BFE3-A463-4D1F-A9DE-78247A3FF411}" srcOrd="0" destOrd="0" presId="urn:microsoft.com/office/officeart/2005/8/layout/hierarchy1"/>
    <dgm:cxn modelId="{D11BC160-A692-4737-910F-CA504136B534}" type="presParOf" srcId="{A671BFE3-A463-4D1F-A9DE-78247A3FF411}" destId="{E676F86F-A3FB-4463-A383-18CA472BDC94}" srcOrd="0" destOrd="0" presId="urn:microsoft.com/office/officeart/2005/8/layout/hierarchy1"/>
    <dgm:cxn modelId="{6524F1FE-D283-4DEF-B656-2D00188E7495}" type="presParOf" srcId="{A671BFE3-A463-4D1F-A9DE-78247A3FF411}" destId="{134EB28C-41C9-4313-A4DD-3BE1E5FB0053}" srcOrd="1" destOrd="0" presId="urn:microsoft.com/office/officeart/2005/8/layout/hierarchy1"/>
    <dgm:cxn modelId="{7975889E-E24B-49F4-A65C-83939553B8EA}" type="presParOf" srcId="{2E3D1C18-6D87-4CD2-A871-97EC87C42CBC}" destId="{6F19E2DF-25D3-4AC3-9541-E7641AC8705F}" srcOrd="1" destOrd="0" presId="urn:microsoft.com/office/officeart/2005/8/layout/hierarchy1"/>
    <dgm:cxn modelId="{7B33FE6F-C524-41FB-9F03-1B12C986FEE6}" type="presParOf" srcId="{3B2FA71D-25CE-4349-93E5-74B4BE1AFE31}" destId="{13F5F8A5-BE9F-40CB-91D6-C5DDDA63C5AD}" srcOrd="2" destOrd="0" presId="urn:microsoft.com/office/officeart/2005/8/layout/hierarchy1"/>
    <dgm:cxn modelId="{8F35A52B-569B-43B7-8FE5-340A5B327310}" type="presParOf" srcId="{3B2FA71D-25CE-4349-93E5-74B4BE1AFE31}" destId="{1BB09D5E-2AA2-496A-A37E-2A8E3D928065}" srcOrd="3" destOrd="0" presId="urn:microsoft.com/office/officeart/2005/8/layout/hierarchy1"/>
    <dgm:cxn modelId="{0698030D-7623-4525-B963-425A05ED663A}" type="presParOf" srcId="{1BB09D5E-2AA2-496A-A37E-2A8E3D928065}" destId="{BAB09BF1-F1E5-4AF0-8AA4-8E11F464B221}" srcOrd="0" destOrd="0" presId="urn:microsoft.com/office/officeart/2005/8/layout/hierarchy1"/>
    <dgm:cxn modelId="{AD6F4348-100B-471F-B9C2-4067E0557F7A}" type="presParOf" srcId="{BAB09BF1-F1E5-4AF0-8AA4-8E11F464B221}" destId="{176D775A-393B-4139-A789-91D9C459BA8F}" srcOrd="0" destOrd="0" presId="urn:microsoft.com/office/officeart/2005/8/layout/hierarchy1"/>
    <dgm:cxn modelId="{3DD1DC8C-ACB8-4190-9092-6FF20226D41F}" type="presParOf" srcId="{BAB09BF1-F1E5-4AF0-8AA4-8E11F464B221}" destId="{D7C51F97-B695-462D-9F99-BE299E6F7151}" srcOrd="1" destOrd="0" presId="urn:microsoft.com/office/officeart/2005/8/layout/hierarchy1"/>
    <dgm:cxn modelId="{A772F7D2-A372-437A-A291-4E4EA68245BD}" type="presParOf" srcId="{1BB09D5E-2AA2-496A-A37E-2A8E3D928065}" destId="{52DF8FDE-4297-4CB3-ABD8-BDF501BBB688}" srcOrd="1" destOrd="0" presId="urn:microsoft.com/office/officeart/2005/8/layout/hierarchy1"/>
    <dgm:cxn modelId="{92232A01-2CEE-4137-A127-E1F7FA2CAF95}" type="presParOf" srcId="{52DF8FDE-4297-4CB3-ABD8-BDF501BBB688}" destId="{0CC10D30-4EAD-494E-9AED-4765127A8CC7}" srcOrd="0" destOrd="0" presId="urn:microsoft.com/office/officeart/2005/8/layout/hierarchy1"/>
    <dgm:cxn modelId="{A7B1FEF1-3D0F-4129-8EAB-0BA49271B7A7}" type="presParOf" srcId="{52DF8FDE-4297-4CB3-ABD8-BDF501BBB688}" destId="{96728173-4120-4267-8A2D-25193CBDAD5A}" srcOrd="1" destOrd="0" presId="urn:microsoft.com/office/officeart/2005/8/layout/hierarchy1"/>
    <dgm:cxn modelId="{F8D019E7-3BD2-4359-9618-4077D5A46E6F}" type="presParOf" srcId="{96728173-4120-4267-8A2D-25193CBDAD5A}" destId="{5B0F6E1C-C91B-4A94-B320-491E97716BB9}" srcOrd="0" destOrd="0" presId="urn:microsoft.com/office/officeart/2005/8/layout/hierarchy1"/>
    <dgm:cxn modelId="{3F5B330B-ED28-46DC-BAED-2B6FDAA5A742}" type="presParOf" srcId="{5B0F6E1C-C91B-4A94-B320-491E97716BB9}" destId="{CA1D0A0D-511D-4F8B-9BDF-E55CFEC46D41}" srcOrd="0" destOrd="0" presId="urn:microsoft.com/office/officeart/2005/8/layout/hierarchy1"/>
    <dgm:cxn modelId="{6D252FFF-F784-4356-95EB-10D999E483BE}" type="presParOf" srcId="{5B0F6E1C-C91B-4A94-B320-491E97716BB9}" destId="{C4B90F29-C351-471E-BB5B-82981889C917}" srcOrd="1" destOrd="0" presId="urn:microsoft.com/office/officeart/2005/8/layout/hierarchy1"/>
    <dgm:cxn modelId="{FB885F99-71B1-4474-A3E4-D4F1820927A4}" type="presParOf" srcId="{96728173-4120-4267-8A2D-25193CBDAD5A}" destId="{B4D67932-EF37-4C38-A682-0637B93606CB}" srcOrd="1" destOrd="0" presId="urn:microsoft.com/office/officeart/2005/8/layout/hierarchy1"/>
    <dgm:cxn modelId="{23E6486A-43C1-4EE2-9080-39537AADBF68}" type="presParOf" srcId="{380E20E4-91E4-4A4B-AC44-FB9C5E928482}" destId="{C2377B7E-E7DE-4BB8-A5EE-B9D53FDE2DD9}" srcOrd="4" destOrd="0" presId="urn:microsoft.com/office/officeart/2005/8/layout/hierarchy1"/>
    <dgm:cxn modelId="{B913CD39-29C5-456B-8671-D9108E41439B}" type="presParOf" srcId="{380E20E4-91E4-4A4B-AC44-FB9C5E928482}" destId="{DBB61D8B-2446-4DD0-B4CB-79E8ACD540D0}" srcOrd="5" destOrd="0" presId="urn:microsoft.com/office/officeart/2005/8/layout/hierarchy1"/>
    <dgm:cxn modelId="{F3B97072-452E-4D57-BE7D-8E347B4938A8}" type="presParOf" srcId="{DBB61D8B-2446-4DD0-B4CB-79E8ACD540D0}" destId="{77FF5287-7978-4C5F-A593-950C27CC9C99}" srcOrd="0" destOrd="0" presId="urn:microsoft.com/office/officeart/2005/8/layout/hierarchy1"/>
    <dgm:cxn modelId="{58212C82-57B6-495B-B8BE-0A4FD4FE841C}" type="presParOf" srcId="{77FF5287-7978-4C5F-A593-950C27CC9C99}" destId="{D7C203D4-BBE6-4789-A52B-BBE959BEE322}" srcOrd="0" destOrd="0" presId="urn:microsoft.com/office/officeart/2005/8/layout/hierarchy1"/>
    <dgm:cxn modelId="{EB4CFC37-CD89-4A8C-9569-E72A44113004}" type="presParOf" srcId="{77FF5287-7978-4C5F-A593-950C27CC9C99}" destId="{8725D284-A527-45D6-BF62-118663A0DD74}" srcOrd="1" destOrd="0" presId="urn:microsoft.com/office/officeart/2005/8/layout/hierarchy1"/>
    <dgm:cxn modelId="{4C937B3A-D0E9-49D5-8148-75A4BB8E8845}" type="presParOf" srcId="{DBB61D8B-2446-4DD0-B4CB-79E8ACD540D0}" destId="{0E58FB8A-25EB-4F68-8C7F-E9788A503A14}" srcOrd="1" destOrd="0" presId="urn:microsoft.com/office/officeart/2005/8/layout/hierarchy1"/>
    <dgm:cxn modelId="{B6150728-EDE2-40F8-9993-71D98E9245D1}" type="presParOf" srcId="{0E58FB8A-25EB-4F68-8C7F-E9788A503A14}" destId="{61B115E5-5C65-4B5E-9CC1-A94221207D4B}" srcOrd="0" destOrd="0" presId="urn:microsoft.com/office/officeart/2005/8/layout/hierarchy1"/>
    <dgm:cxn modelId="{AC53C777-1780-4607-9841-EA4D51D6292E}" type="presParOf" srcId="{0E58FB8A-25EB-4F68-8C7F-E9788A503A14}" destId="{5034AE3F-55C1-40EB-8875-8C43479A32DA}" srcOrd="1" destOrd="0" presId="urn:microsoft.com/office/officeart/2005/8/layout/hierarchy1"/>
    <dgm:cxn modelId="{89C242A8-00E0-40C6-94B4-48687174519A}" type="presParOf" srcId="{5034AE3F-55C1-40EB-8875-8C43479A32DA}" destId="{689BB736-DC67-4984-8FEE-238DDBE7D441}" srcOrd="0" destOrd="0" presId="urn:microsoft.com/office/officeart/2005/8/layout/hierarchy1"/>
    <dgm:cxn modelId="{A47917E2-B44D-4B79-8BB0-0D18A8349BE7}" type="presParOf" srcId="{689BB736-DC67-4984-8FEE-238DDBE7D441}" destId="{56E84676-6522-42E7-8483-7DD6121BAC7E}" srcOrd="0" destOrd="0" presId="urn:microsoft.com/office/officeart/2005/8/layout/hierarchy1"/>
    <dgm:cxn modelId="{DE6656C7-FDE6-4A6E-983F-9D35D2B6B9FE}" type="presParOf" srcId="{689BB736-DC67-4984-8FEE-238DDBE7D441}" destId="{0F759EF1-9346-4C68-BAEF-F5E2F69CFB53}" srcOrd="1" destOrd="0" presId="urn:microsoft.com/office/officeart/2005/8/layout/hierarchy1"/>
    <dgm:cxn modelId="{2D085B15-1C39-496A-B952-79FFBC3AAC77}" type="presParOf" srcId="{5034AE3F-55C1-40EB-8875-8C43479A32DA}" destId="{DB2E94C7-3EC4-4A59-B2A7-A40C31432C08}" srcOrd="1" destOrd="0" presId="urn:microsoft.com/office/officeart/2005/8/layout/hierarchy1"/>
    <dgm:cxn modelId="{76ED2A05-5F1A-4649-AF15-772AF2234540}" type="presParOf" srcId="{0E58FB8A-25EB-4F68-8C7F-E9788A503A14}" destId="{35BF2FEF-929D-4053-AD5E-39BDEABC1892}" srcOrd="2" destOrd="0" presId="urn:microsoft.com/office/officeart/2005/8/layout/hierarchy1"/>
    <dgm:cxn modelId="{52D78BFA-14CA-4B63-9120-5E4973940F3B}" type="presParOf" srcId="{0E58FB8A-25EB-4F68-8C7F-E9788A503A14}" destId="{3D131EF7-EAC7-45E0-87B1-3E2B2185B33D}" srcOrd="3" destOrd="0" presId="urn:microsoft.com/office/officeart/2005/8/layout/hierarchy1"/>
    <dgm:cxn modelId="{966225D7-392C-4234-9234-8BE9886E46A8}" type="presParOf" srcId="{3D131EF7-EAC7-45E0-87B1-3E2B2185B33D}" destId="{9D53C0D5-8362-441F-970F-CA04E27469F3}" srcOrd="0" destOrd="0" presId="urn:microsoft.com/office/officeart/2005/8/layout/hierarchy1"/>
    <dgm:cxn modelId="{269FB884-112B-49B1-B8F7-2840A0E04EC1}" type="presParOf" srcId="{9D53C0D5-8362-441F-970F-CA04E27469F3}" destId="{7028E67A-4E76-405E-9845-CC0DFEEA23E9}" srcOrd="0" destOrd="0" presId="urn:microsoft.com/office/officeart/2005/8/layout/hierarchy1"/>
    <dgm:cxn modelId="{3C725D34-0D41-4FA6-B493-5EF5C35E7660}" type="presParOf" srcId="{9D53C0D5-8362-441F-970F-CA04E27469F3}" destId="{98F21951-A8ED-44E8-B3D5-59CE98F70315}" srcOrd="1" destOrd="0" presId="urn:microsoft.com/office/officeart/2005/8/layout/hierarchy1"/>
    <dgm:cxn modelId="{0F74F6A9-522E-44C5-B18C-924AEC39CE27}" type="presParOf" srcId="{3D131EF7-EAC7-45E0-87B1-3E2B2185B33D}" destId="{E44A5EC6-F197-4310-97B4-3725A751BB66}" srcOrd="1" destOrd="0" presId="urn:microsoft.com/office/officeart/2005/8/layout/hierarchy1"/>
    <dgm:cxn modelId="{2F438942-5E37-462E-AF44-8DC57ABC8967}" type="presParOf" srcId="{380E20E4-91E4-4A4B-AC44-FB9C5E928482}" destId="{643FB864-D09A-4FD7-8ADA-F1CB602B4D0C}" srcOrd="6" destOrd="0" presId="urn:microsoft.com/office/officeart/2005/8/layout/hierarchy1"/>
    <dgm:cxn modelId="{B90F78B6-0F3D-4787-8573-98BDA47DE7FC}" type="presParOf" srcId="{380E20E4-91E4-4A4B-AC44-FB9C5E928482}" destId="{99E2D254-FBFA-4DC2-A274-1050259FB029}" srcOrd="7" destOrd="0" presId="urn:microsoft.com/office/officeart/2005/8/layout/hierarchy1"/>
    <dgm:cxn modelId="{E4B0E493-6B0F-4E19-9726-8287A4401204}" type="presParOf" srcId="{99E2D254-FBFA-4DC2-A274-1050259FB029}" destId="{D1AD092A-A464-4095-8E32-A4DC2F29F0CF}" srcOrd="0" destOrd="0" presId="urn:microsoft.com/office/officeart/2005/8/layout/hierarchy1"/>
    <dgm:cxn modelId="{0C22D1D7-FFB2-4636-B1AA-FF76CDD43EC3}" type="presParOf" srcId="{D1AD092A-A464-4095-8E32-A4DC2F29F0CF}" destId="{922E7A24-0FE5-48B9-BA5A-C868F2448565}" srcOrd="0" destOrd="0" presId="urn:microsoft.com/office/officeart/2005/8/layout/hierarchy1"/>
    <dgm:cxn modelId="{98D2F79A-6B76-4804-A644-35047A33F189}" type="presParOf" srcId="{D1AD092A-A464-4095-8E32-A4DC2F29F0CF}" destId="{2E33406A-4E6C-4666-899E-4632B5F26103}" srcOrd="1" destOrd="0" presId="urn:microsoft.com/office/officeart/2005/8/layout/hierarchy1"/>
    <dgm:cxn modelId="{373E63AA-7EBF-4E4E-94A2-96E5059B24F5}" type="presParOf" srcId="{99E2D254-FBFA-4DC2-A274-1050259FB029}" destId="{1B6C6420-952A-4BFE-B6B5-ED628C1206B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9E4379-93EB-442E-8B5B-FEBE249D1F81}" type="doc">
      <dgm:prSet loTypeId="urn:microsoft.com/office/officeart/2005/8/layout/cycle5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pPr latinLnBrk="1"/>
          <a:endParaRPr lang="ko-KR" altLang="en-US"/>
        </a:p>
      </dgm:t>
    </dgm:pt>
    <dgm:pt modelId="{1F7E9B63-72FD-46B1-9415-9830F1F1F033}">
      <dgm:prSet phldrT="[텍스트]" custT="1"/>
      <dgm:spPr/>
      <dgm:t>
        <a:bodyPr/>
        <a:lstStyle/>
        <a:p>
          <a:pPr latinLnBrk="1"/>
          <a:r>
            <a:rPr lang="ko-KR" altLang="en-US" sz="2000" dirty="0" smtClean="0">
              <a:latin typeface="Do Hyeon" pitchFamily="2" charset="-127"/>
              <a:ea typeface="Do Hyeon" pitchFamily="2" charset="-127"/>
            </a:rPr>
            <a:t>서브페이지 </a:t>
          </a:r>
          <a:endParaRPr lang="en-US" altLang="ko-KR" sz="2000" dirty="0" smtClean="0">
            <a:latin typeface="Do Hyeon" pitchFamily="2" charset="-127"/>
            <a:ea typeface="Do Hyeon" pitchFamily="2" charset="-127"/>
          </a:endParaRPr>
        </a:p>
        <a:p>
          <a:pPr latinLnBrk="1"/>
          <a:r>
            <a:rPr lang="en-US" altLang="ko-KR" sz="2000" dirty="0" smtClean="0">
              <a:latin typeface="Do Hyeon" pitchFamily="2" charset="-127"/>
              <a:ea typeface="Do Hyeon" pitchFamily="2" charset="-127"/>
            </a:rPr>
            <a:t>(</a:t>
          </a:r>
          <a:r>
            <a:rPr lang="ko-KR" altLang="en-US" sz="2000" dirty="0" err="1" smtClean="0">
              <a:latin typeface="Do Hyeon" pitchFamily="2" charset="-127"/>
              <a:ea typeface="Do Hyeon" pitchFamily="2" charset="-127"/>
            </a:rPr>
            <a:t>요리연구소</a:t>
          </a:r>
          <a:r>
            <a:rPr lang="en-US" altLang="ko-KR" sz="2000" dirty="0" smtClean="0">
              <a:latin typeface="Do Hyeon" pitchFamily="2" charset="-127"/>
              <a:ea typeface="Do Hyeon" pitchFamily="2" charset="-127"/>
            </a:rPr>
            <a:t>, </a:t>
          </a:r>
          <a:r>
            <a:rPr lang="ko-KR" altLang="en-US" sz="2000" dirty="0" smtClean="0">
              <a:latin typeface="Do Hyeon" pitchFamily="2" charset="-127"/>
              <a:ea typeface="Do Hyeon" pitchFamily="2" charset="-127"/>
            </a:rPr>
            <a:t>요리해요 </a:t>
          </a:r>
          <a:r>
            <a:rPr lang="en-US" altLang="ko-KR" sz="2000" dirty="0" smtClean="0">
              <a:latin typeface="Do Hyeon" pitchFamily="2" charset="-127"/>
              <a:ea typeface="Do Hyeon" pitchFamily="2" charset="-127"/>
            </a:rPr>
            <a:t>-&gt; </a:t>
          </a:r>
          <a:r>
            <a:rPr lang="ko-KR" altLang="en-US" sz="2000" dirty="0" smtClean="0">
              <a:latin typeface="Do Hyeon" pitchFamily="2" charset="-127"/>
              <a:ea typeface="Do Hyeon" pitchFamily="2" charset="-127"/>
            </a:rPr>
            <a:t>게시판 기능</a:t>
          </a:r>
          <a:r>
            <a:rPr lang="en-US" altLang="ko-KR" sz="2000" dirty="0" smtClean="0">
              <a:latin typeface="Do Hyeon" pitchFamily="2" charset="-127"/>
              <a:ea typeface="Do Hyeon" pitchFamily="2" charset="-127"/>
            </a:rPr>
            <a:t>) </a:t>
          </a:r>
          <a:r>
            <a:rPr lang="ko-KR" altLang="en-US" sz="2000" dirty="0" smtClean="0">
              <a:latin typeface="Do Hyeon" pitchFamily="2" charset="-127"/>
              <a:ea typeface="Do Hyeon" pitchFamily="2" charset="-127"/>
            </a:rPr>
            <a:t>완성하기</a:t>
          </a:r>
          <a:endParaRPr lang="ko-KR" altLang="en-US" sz="2000" dirty="0">
            <a:latin typeface="Do Hyeon" pitchFamily="2" charset="-127"/>
            <a:ea typeface="Do Hyeon" pitchFamily="2" charset="-127"/>
          </a:endParaRPr>
        </a:p>
      </dgm:t>
    </dgm:pt>
    <dgm:pt modelId="{F40D6716-45F0-4F30-8B3B-3D28383D891B}" type="parTrans" cxnId="{4BCA956B-785A-41FA-9AE3-14B316B27471}">
      <dgm:prSet/>
      <dgm:spPr/>
      <dgm:t>
        <a:bodyPr/>
        <a:lstStyle/>
        <a:p>
          <a:pPr latinLnBrk="1"/>
          <a:endParaRPr lang="ko-KR" altLang="en-US"/>
        </a:p>
      </dgm:t>
    </dgm:pt>
    <dgm:pt modelId="{4B8982D7-4944-4804-BD12-0E4753050A7D}" type="sibTrans" cxnId="{4BCA956B-785A-41FA-9AE3-14B316B27471}">
      <dgm:prSet/>
      <dgm:spPr/>
      <dgm:t>
        <a:bodyPr/>
        <a:lstStyle/>
        <a:p>
          <a:pPr latinLnBrk="1"/>
          <a:endParaRPr lang="ko-KR" altLang="en-US"/>
        </a:p>
      </dgm:t>
    </dgm:pt>
    <dgm:pt modelId="{19F162EA-E9B7-4660-9234-C475601EA898}">
      <dgm:prSet phldrT="[텍스트]" custT="1"/>
      <dgm:spPr/>
      <dgm:t>
        <a:bodyPr/>
        <a:lstStyle/>
        <a:p>
          <a:pPr latinLnBrk="1"/>
          <a:r>
            <a:rPr lang="ko-KR" altLang="en-US" sz="2000" dirty="0" err="1" smtClean="0">
              <a:latin typeface="Do Hyeon" pitchFamily="2" charset="-127"/>
              <a:ea typeface="Do Hyeon" pitchFamily="2" charset="-127"/>
            </a:rPr>
            <a:t>요리연구소</a:t>
          </a:r>
          <a:r>
            <a:rPr lang="ko-KR" altLang="en-US" sz="2000" dirty="0" smtClean="0">
              <a:latin typeface="Do Hyeon" pitchFamily="2" charset="-127"/>
              <a:ea typeface="Do Hyeon" pitchFamily="2" charset="-127"/>
            </a:rPr>
            <a:t> 상세페이지 구현하기 </a:t>
          </a:r>
          <a:endParaRPr lang="ko-KR" altLang="en-US" sz="2000" dirty="0">
            <a:latin typeface="Do Hyeon" pitchFamily="2" charset="-127"/>
            <a:ea typeface="Do Hyeon" pitchFamily="2" charset="-127"/>
          </a:endParaRPr>
        </a:p>
      </dgm:t>
    </dgm:pt>
    <dgm:pt modelId="{C8E75EC0-CA04-4507-804C-31317FEA1966}" type="parTrans" cxnId="{6C20E6E1-ED5A-4FB6-B3F1-71DB865CD239}">
      <dgm:prSet/>
      <dgm:spPr/>
      <dgm:t>
        <a:bodyPr/>
        <a:lstStyle/>
        <a:p>
          <a:pPr latinLnBrk="1"/>
          <a:endParaRPr lang="ko-KR" altLang="en-US"/>
        </a:p>
      </dgm:t>
    </dgm:pt>
    <dgm:pt modelId="{8FF2F671-D264-4A65-B346-24567E192BDF}" type="sibTrans" cxnId="{6C20E6E1-ED5A-4FB6-B3F1-71DB865CD239}">
      <dgm:prSet/>
      <dgm:spPr/>
      <dgm:t>
        <a:bodyPr/>
        <a:lstStyle/>
        <a:p>
          <a:pPr latinLnBrk="1"/>
          <a:endParaRPr lang="ko-KR" altLang="en-US"/>
        </a:p>
      </dgm:t>
    </dgm:pt>
    <dgm:pt modelId="{3244894E-86DF-4D10-846B-CD9C6855A9BC}">
      <dgm:prSet phldrT="[텍스트]" custT="1"/>
      <dgm:spPr/>
      <dgm:t>
        <a:bodyPr/>
        <a:lstStyle/>
        <a:p>
          <a:pPr latinLnBrk="1"/>
          <a:r>
            <a:rPr lang="ko-KR" altLang="en-US" sz="2100" dirty="0" smtClean="0">
              <a:latin typeface="Do Hyeon" pitchFamily="2" charset="-127"/>
              <a:ea typeface="Do Hyeon" pitchFamily="2" charset="-127"/>
            </a:rPr>
            <a:t>로그인</a:t>
          </a:r>
          <a:r>
            <a:rPr lang="en-US" altLang="ko-KR" sz="2100" dirty="0" smtClean="0">
              <a:latin typeface="Do Hyeon" pitchFamily="2" charset="-127"/>
              <a:ea typeface="Do Hyeon" pitchFamily="2" charset="-127"/>
            </a:rPr>
            <a:t>, </a:t>
          </a:r>
          <a:r>
            <a:rPr lang="ko-KR" altLang="en-US" sz="2100" dirty="0" smtClean="0">
              <a:latin typeface="Do Hyeon" pitchFamily="2" charset="-127"/>
              <a:ea typeface="Do Hyeon" pitchFamily="2" charset="-127"/>
            </a:rPr>
            <a:t>회원가입 구현하기</a:t>
          </a:r>
          <a:endParaRPr lang="ko-KR" altLang="en-US" sz="2100" dirty="0">
            <a:latin typeface="Do Hyeon" pitchFamily="2" charset="-127"/>
            <a:ea typeface="Do Hyeon" pitchFamily="2" charset="-127"/>
          </a:endParaRPr>
        </a:p>
      </dgm:t>
    </dgm:pt>
    <dgm:pt modelId="{0A893A36-BEB5-4E22-AF17-49875A0E84B4}" type="parTrans" cxnId="{F8046C93-4A84-4C0E-9324-FB91B6B65C30}">
      <dgm:prSet/>
      <dgm:spPr/>
      <dgm:t>
        <a:bodyPr/>
        <a:lstStyle/>
        <a:p>
          <a:pPr latinLnBrk="1"/>
          <a:endParaRPr lang="ko-KR" altLang="en-US"/>
        </a:p>
      </dgm:t>
    </dgm:pt>
    <dgm:pt modelId="{AE4A3871-969D-4844-82C9-60E61B6E7AEB}" type="sibTrans" cxnId="{F8046C93-4A84-4C0E-9324-FB91B6B65C30}">
      <dgm:prSet/>
      <dgm:spPr/>
      <dgm:t>
        <a:bodyPr/>
        <a:lstStyle/>
        <a:p>
          <a:pPr latinLnBrk="1"/>
          <a:endParaRPr lang="ko-KR" altLang="en-US"/>
        </a:p>
      </dgm:t>
    </dgm:pt>
    <dgm:pt modelId="{0287A259-21E3-4856-BCA7-961BF308E2D5}">
      <dgm:prSet phldrT="[텍스트]" custT="1"/>
      <dgm:spPr/>
      <dgm:t>
        <a:bodyPr/>
        <a:lstStyle/>
        <a:p>
          <a:pPr latinLnBrk="1"/>
          <a:r>
            <a:rPr lang="ko-KR" altLang="en-US" sz="2400" dirty="0" smtClean="0">
              <a:latin typeface="Do Hyeon" pitchFamily="2" charset="-127"/>
              <a:ea typeface="Do Hyeon" pitchFamily="2" charset="-127"/>
            </a:rPr>
            <a:t>스크랩 기능 구현하기</a:t>
          </a:r>
          <a:endParaRPr lang="ko-KR" altLang="en-US" sz="2400" dirty="0">
            <a:latin typeface="Do Hyeon" pitchFamily="2" charset="-127"/>
            <a:ea typeface="Do Hyeon" pitchFamily="2" charset="-127"/>
          </a:endParaRPr>
        </a:p>
      </dgm:t>
    </dgm:pt>
    <dgm:pt modelId="{0B4A40A0-DEBE-4C39-8EB7-3CE7B8D6CE31}" type="parTrans" cxnId="{D7207241-BED7-4CFF-AAF4-08BA3FAEE9CC}">
      <dgm:prSet/>
      <dgm:spPr/>
      <dgm:t>
        <a:bodyPr/>
        <a:lstStyle/>
        <a:p>
          <a:pPr latinLnBrk="1"/>
          <a:endParaRPr lang="ko-KR" altLang="en-US"/>
        </a:p>
      </dgm:t>
    </dgm:pt>
    <dgm:pt modelId="{77D1C923-0569-4205-84A2-85D46D6FC1AC}" type="sibTrans" cxnId="{D7207241-BED7-4CFF-AAF4-08BA3FAEE9CC}">
      <dgm:prSet/>
      <dgm:spPr/>
      <dgm:t>
        <a:bodyPr/>
        <a:lstStyle/>
        <a:p>
          <a:pPr latinLnBrk="1"/>
          <a:endParaRPr lang="ko-KR" altLang="en-US"/>
        </a:p>
      </dgm:t>
    </dgm:pt>
    <dgm:pt modelId="{4F3E82BB-F8F9-4C03-BCBF-4EA59E380AF7}">
      <dgm:prSet phldrT="[텍스트]"/>
      <dgm:spPr/>
      <dgm:t>
        <a:bodyPr/>
        <a:lstStyle/>
        <a:p>
          <a:pPr latinLnBrk="1"/>
          <a:r>
            <a:rPr lang="ko-KR" altLang="en-US" dirty="0" smtClean="0">
              <a:latin typeface="Do Hyeon" pitchFamily="2" charset="-127"/>
              <a:ea typeface="Do Hyeon" pitchFamily="2" charset="-127"/>
            </a:rPr>
            <a:t>미디어 쿼리</a:t>
          </a:r>
          <a:endParaRPr lang="ko-KR" altLang="en-US" dirty="0">
            <a:latin typeface="Do Hyeon" pitchFamily="2" charset="-127"/>
            <a:ea typeface="Do Hyeon" pitchFamily="2" charset="-127"/>
          </a:endParaRPr>
        </a:p>
      </dgm:t>
    </dgm:pt>
    <dgm:pt modelId="{73A87D51-D8B2-46F6-93E1-958CD3C48E77}" type="parTrans" cxnId="{B0246D18-F022-44E6-B8F2-7FF637B36E16}">
      <dgm:prSet/>
      <dgm:spPr/>
      <dgm:t>
        <a:bodyPr/>
        <a:lstStyle/>
        <a:p>
          <a:pPr latinLnBrk="1"/>
          <a:endParaRPr lang="ko-KR" altLang="en-US"/>
        </a:p>
      </dgm:t>
    </dgm:pt>
    <dgm:pt modelId="{56EF076F-1B72-440B-8426-D8B820610828}" type="sibTrans" cxnId="{B0246D18-F022-44E6-B8F2-7FF637B36E16}">
      <dgm:prSet/>
      <dgm:spPr/>
      <dgm:t>
        <a:bodyPr/>
        <a:lstStyle/>
        <a:p>
          <a:pPr latinLnBrk="1"/>
          <a:endParaRPr lang="ko-KR" altLang="en-US"/>
        </a:p>
      </dgm:t>
    </dgm:pt>
    <dgm:pt modelId="{15123BAC-F2DD-4576-8A05-1D60A78EE3E9}" type="pres">
      <dgm:prSet presAssocID="{3E9E4379-93EB-442E-8B5B-FEBE249D1F81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E305BDC-80E3-44AD-A205-D373A7F0037F}" type="pres">
      <dgm:prSet presAssocID="{1F7E9B63-72FD-46B1-9415-9830F1F1F033}" presName="node" presStyleLbl="node1" presStyleIdx="0" presStyleCnt="5" custScaleX="107210" custScaleY="131773" custRadScaleRad="9360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0D163E0-86D7-4E90-A6B6-DABEBDED1919}" type="pres">
      <dgm:prSet presAssocID="{1F7E9B63-72FD-46B1-9415-9830F1F1F033}" presName="spNode" presStyleCnt="0"/>
      <dgm:spPr/>
    </dgm:pt>
    <dgm:pt modelId="{56C52560-C3CA-491B-A012-12FEA6C63BE9}" type="pres">
      <dgm:prSet presAssocID="{4B8982D7-4944-4804-BD12-0E4753050A7D}" presName="sibTrans" presStyleLbl="sibTrans1D1" presStyleIdx="0" presStyleCnt="5"/>
      <dgm:spPr/>
      <dgm:t>
        <a:bodyPr/>
        <a:lstStyle/>
        <a:p>
          <a:pPr latinLnBrk="1"/>
          <a:endParaRPr lang="ko-KR" altLang="en-US"/>
        </a:p>
      </dgm:t>
    </dgm:pt>
    <dgm:pt modelId="{E1CC1B62-F072-4BB9-A411-94371741DC02}" type="pres">
      <dgm:prSet presAssocID="{19F162EA-E9B7-4660-9234-C475601EA898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02FFAD1-167A-4686-8310-4FE49E6BF355}" type="pres">
      <dgm:prSet presAssocID="{19F162EA-E9B7-4660-9234-C475601EA898}" presName="spNode" presStyleCnt="0"/>
      <dgm:spPr/>
    </dgm:pt>
    <dgm:pt modelId="{29BA9442-4B71-47DB-B58F-B97D126D91E3}" type="pres">
      <dgm:prSet presAssocID="{8FF2F671-D264-4A65-B346-24567E192BDF}" presName="sibTrans" presStyleLbl="sibTrans1D1" presStyleIdx="1" presStyleCnt="5"/>
      <dgm:spPr/>
      <dgm:t>
        <a:bodyPr/>
        <a:lstStyle/>
        <a:p>
          <a:pPr latinLnBrk="1"/>
          <a:endParaRPr lang="ko-KR" altLang="en-US"/>
        </a:p>
      </dgm:t>
    </dgm:pt>
    <dgm:pt modelId="{702AF14F-9971-4D6A-999D-56DDB7A58008}" type="pres">
      <dgm:prSet presAssocID="{3244894E-86DF-4D10-846B-CD9C6855A9B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921AFD1-3C19-4BD6-B7C5-F7F01303AD70}" type="pres">
      <dgm:prSet presAssocID="{3244894E-86DF-4D10-846B-CD9C6855A9BC}" presName="spNode" presStyleCnt="0"/>
      <dgm:spPr/>
    </dgm:pt>
    <dgm:pt modelId="{FB58706A-8F22-4622-A7C0-19C831B50CED}" type="pres">
      <dgm:prSet presAssocID="{AE4A3871-969D-4844-82C9-60E61B6E7AEB}" presName="sibTrans" presStyleLbl="sibTrans1D1" presStyleIdx="2" presStyleCnt="5"/>
      <dgm:spPr/>
      <dgm:t>
        <a:bodyPr/>
        <a:lstStyle/>
        <a:p>
          <a:pPr latinLnBrk="1"/>
          <a:endParaRPr lang="ko-KR" altLang="en-US"/>
        </a:p>
      </dgm:t>
    </dgm:pt>
    <dgm:pt modelId="{3D847935-9D76-456D-AFE7-EF80DA2158A8}" type="pres">
      <dgm:prSet presAssocID="{0287A259-21E3-4856-BCA7-961BF308E2D5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9FE5DBA-076F-4E4B-9C81-58F1B5E9C0D9}" type="pres">
      <dgm:prSet presAssocID="{0287A259-21E3-4856-BCA7-961BF308E2D5}" presName="spNode" presStyleCnt="0"/>
      <dgm:spPr/>
    </dgm:pt>
    <dgm:pt modelId="{C3B17DAB-3F6F-4950-9DD7-0DBCC67D0A40}" type="pres">
      <dgm:prSet presAssocID="{77D1C923-0569-4205-84A2-85D46D6FC1AC}" presName="sibTrans" presStyleLbl="sibTrans1D1" presStyleIdx="3" presStyleCnt="5"/>
      <dgm:spPr/>
      <dgm:t>
        <a:bodyPr/>
        <a:lstStyle/>
        <a:p>
          <a:pPr latinLnBrk="1"/>
          <a:endParaRPr lang="ko-KR" altLang="en-US"/>
        </a:p>
      </dgm:t>
    </dgm:pt>
    <dgm:pt modelId="{E297B36C-D9DA-463A-BEA0-2946DAA86C50}" type="pres">
      <dgm:prSet presAssocID="{4F3E82BB-F8F9-4C03-BCBF-4EA59E380AF7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DEE8766-EBFF-4496-8C08-887F29BE6D41}" type="pres">
      <dgm:prSet presAssocID="{4F3E82BB-F8F9-4C03-BCBF-4EA59E380AF7}" presName="spNode" presStyleCnt="0"/>
      <dgm:spPr/>
    </dgm:pt>
    <dgm:pt modelId="{5DC83AEB-75D7-4FA0-997B-899B924229B8}" type="pres">
      <dgm:prSet presAssocID="{56EF076F-1B72-440B-8426-D8B820610828}" presName="sibTrans" presStyleLbl="sibTrans1D1" presStyleIdx="4" presStyleCnt="5"/>
      <dgm:spPr/>
      <dgm:t>
        <a:bodyPr/>
        <a:lstStyle/>
        <a:p>
          <a:pPr latinLnBrk="1"/>
          <a:endParaRPr lang="ko-KR" altLang="en-US"/>
        </a:p>
      </dgm:t>
    </dgm:pt>
  </dgm:ptLst>
  <dgm:cxnLst>
    <dgm:cxn modelId="{26286329-B3FF-4DAC-8948-7222CFBA70F1}" type="presOf" srcId="{4F3E82BB-F8F9-4C03-BCBF-4EA59E380AF7}" destId="{E297B36C-D9DA-463A-BEA0-2946DAA86C50}" srcOrd="0" destOrd="0" presId="urn:microsoft.com/office/officeart/2005/8/layout/cycle5"/>
    <dgm:cxn modelId="{9A94F208-7C78-4194-BC9A-7E2A4313DFC3}" type="presOf" srcId="{19F162EA-E9B7-4660-9234-C475601EA898}" destId="{E1CC1B62-F072-4BB9-A411-94371741DC02}" srcOrd="0" destOrd="0" presId="urn:microsoft.com/office/officeart/2005/8/layout/cycle5"/>
    <dgm:cxn modelId="{B0246D18-F022-44E6-B8F2-7FF637B36E16}" srcId="{3E9E4379-93EB-442E-8B5B-FEBE249D1F81}" destId="{4F3E82BB-F8F9-4C03-BCBF-4EA59E380AF7}" srcOrd="4" destOrd="0" parTransId="{73A87D51-D8B2-46F6-93E1-958CD3C48E77}" sibTransId="{56EF076F-1B72-440B-8426-D8B820610828}"/>
    <dgm:cxn modelId="{E237EB2C-C993-4355-8474-16366C16D3A9}" type="presOf" srcId="{77D1C923-0569-4205-84A2-85D46D6FC1AC}" destId="{C3B17DAB-3F6F-4950-9DD7-0DBCC67D0A40}" srcOrd="0" destOrd="0" presId="urn:microsoft.com/office/officeart/2005/8/layout/cycle5"/>
    <dgm:cxn modelId="{D7207241-BED7-4CFF-AAF4-08BA3FAEE9CC}" srcId="{3E9E4379-93EB-442E-8B5B-FEBE249D1F81}" destId="{0287A259-21E3-4856-BCA7-961BF308E2D5}" srcOrd="3" destOrd="0" parTransId="{0B4A40A0-DEBE-4C39-8EB7-3CE7B8D6CE31}" sibTransId="{77D1C923-0569-4205-84A2-85D46D6FC1AC}"/>
    <dgm:cxn modelId="{2630AD27-9AF9-4C65-98BE-F9934F6CE249}" type="presOf" srcId="{0287A259-21E3-4856-BCA7-961BF308E2D5}" destId="{3D847935-9D76-456D-AFE7-EF80DA2158A8}" srcOrd="0" destOrd="0" presId="urn:microsoft.com/office/officeart/2005/8/layout/cycle5"/>
    <dgm:cxn modelId="{FA9F6B56-7041-4736-A697-608227519FB1}" type="presOf" srcId="{4B8982D7-4944-4804-BD12-0E4753050A7D}" destId="{56C52560-C3CA-491B-A012-12FEA6C63BE9}" srcOrd="0" destOrd="0" presId="urn:microsoft.com/office/officeart/2005/8/layout/cycle5"/>
    <dgm:cxn modelId="{92D8BB84-90A4-4680-A875-8E961E7D0F12}" type="presOf" srcId="{56EF076F-1B72-440B-8426-D8B820610828}" destId="{5DC83AEB-75D7-4FA0-997B-899B924229B8}" srcOrd="0" destOrd="0" presId="urn:microsoft.com/office/officeart/2005/8/layout/cycle5"/>
    <dgm:cxn modelId="{9760B3D1-B625-4858-9EEA-35D0719DB557}" type="presOf" srcId="{3E9E4379-93EB-442E-8B5B-FEBE249D1F81}" destId="{15123BAC-F2DD-4576-8A05-1D60A78EE3E9}" srcOrd="0" destOrd="0" presId="urn:microsoft.com/office/officeart/2005/8/layout/cycle5"/>
    <dgm:cxn modelId="{4BCA956B-785A-41FA-9AE3-14B316B27471}" srcId="{3E9E4379-93EB-442E-8B5B-FEBE249D1F81}" destId="{1F7E9B63-72FD-46B1-9415-9830F1F1F033}" srcOrd="0" destOrd="0" parTransId="{F40D6716-45F0-4F30-8B3B-3D28383D891B}" sibTransId="{4B8982D7-4944-4804-BD12-0E4753050A7D}"/>
    <dgm:cxn modelId="{6C20E6E1-ED5A-4FB6-B3F1-71DB865CD239}" srcId="{3E9E4379-93EB-442E-8B5B-FEBE249D1F81}" destId="{19F162EA-E9B7-4660-9234-C475601EA898}" srcOrd="1" destOrd="0" parTransId="{C8E75EC0-CA04-4507-804C-31317FEA1966}" sibTransId="{8FF2F671-D264-4A65-B346-24567E192BDF}"/>
    <dgm:cxn modelId="{3D8FB730-C528-43A8-8713-52A741170E1D}" type="presOf" srcId="{8FF2F671-D264-4A65-B346-24567E192BDF}" destId="{29BA9442-4B71-47DB-B58F-B97D126D91E3}" srcOrd="0" destOrd="0" presId="urn:microsoft.com/office/officeart/2005/8/layout/cycle5"/>
    <dgm:cxn modelId="{F8046C93-4A84-4C0E-9324-FB91B6B65C30}" srcId="{3E9E4379-93EB-442E-8B5B-FEBE249D1F81}" destId="{3244894E-86DF-4D10-846B-CD9C6855A9BC}" srcOrd="2" destOrd="0" parTransId="{0A893A36-BEB5-4E22-AF17-49875A0E84B4}" sibTransId="{AE4A3871-969D-4844-82C9-60E61B6E7AEB}"/>
    <dgm:cxn modelId="{7C50265D-53B4-402F-9DA2-B01147C4A8C6}" type="presOf" srcId="{AE4A3871-969D-4844-82C9-60E61B6E7AEB}" destId="{FB58706A-8F22-4622-A7C0-19C831B50CED}" srcOrd="0" destOrd="0" presId="urn:microsoft.com/office/officeart/2005/8/layout/cycle5"/>
    <dgm:cxn modelId="{472958E8-CAC9-4F78-8EBF-B368F2C4F749}" type="presOf" srcId="{1F7E9B63-72FD-46B1-9415-9830F1F1F033}" destId="{EE305BDC-80E3-44AD-A205-D373A7F0037F}" srcOrd="0" destOrd="0" presId="urn:microsoft.com/office/officeart/2005/8/layout/cycle5"/>
    <dgm:cxn modelId="{0707AE73-D49A-4064-8723-6E728472C7A8}" type="presOf" srcId="{3244894E-86DF-4D10-846B-CD9C6855A9BC}" destId="{702AF14F-9971-4D6A-999D-56DDB7A58008}" srcOrd="0" destOrd="0" presId="urn:microsoft.com/office/officeart/2005/8/layout/cycle5"/>
    <dgm:cxn modelId="{5BC401B0-46C5-4FA8-B3CD-A0EEEF85DA66}" type="presParOf" srcId="{15123BAC-F2DD-4576-8A05-1D60A78EE3E9}" destId="{EE305BDC-80E3-44AD-A205-D373A7F0037F}" srcOrd="0" destOrd="0" presId="urn:microsoft.com/office/officeart/2005/8/layout/cycle5"/>
    <dgm:cxn modelId="{7BA4690C-A901-4C3D-81A7-12F7D99A97EC}" type="presParOf" srcId="{15123BAC-F2DD-4576-8A05-1D60A78EE3E9}" destId="{A0D163E0-86D7-4E90-A6B6-DABEBDED1919}" srcOrd="1" destOrd="0" presId="urn:microsoft.com/office/officeart/2005/8/layout/cycle5"/>
    <dgm:cxn modelId="{A996FB9D-FA83-494E-B5E8-66B762078A28}" type="presParOf" srcId="{15123BAC-F2DD-4576-8A05-1D60A78EE3E9}" destId="{56C52560-C3CA-491B-A012-12FEA6C63BE9}" srcOrd="2" destOrd="0" presId="urn:microsoft.com/office/officeart/2005/8/layout/cycle5"/>
    <dgm:cxn modelId="{751EE2E2-B7B5-43CE-80F6-FF458ABDEB49}" type="presParOf" srcId="{15123BAC-F2DD-4576-8A05-1D60A78EE3E9}" destId="{E1CC1B62-F072-4BB9-A411-94371741DC02}" srcOrd="3" destOrd="0" presId="urn:microsoft.com/office/officeart/2005/8/layout/cycle5"/>
    <dgm:cxn modelId="{C8C12A40-12B5-4B58-8675-3037DEE51F3A}" type="presParOf" srcId="{15123BAC-F2DD-4576-8A05-1D60A78EE3E9}" destId="{C02FFAD1-167A-4686-8310-4FE49E6BF355}" srcOrd="4" destOrd="0" presId="urn:microsoft.com/office/officeart/2005/8/layout/cycle5"/>
    <dgm:cxn modelId="{1B1978B9-926C-41FC-8E57-D6066A2EDA72}" type="presParOf" srcId="{15123BAC-F2DD-4576-8A05-1D60A78EE3E9}" destId="{29BA9442-4B71-47DB-B58F-B97D126D91E3}" srcOrd="5" destOrd="0" presId="urn:microsoft.com/office/officeart/2005/8/layout/cycle5"/>
    <dgm:cxn modelId="{2258F887-EEB9-4932-BF5D-7EF74D4FE85A}" type="presParOf" srcId="{15123BAC-F2DD-4576-8A05-1D60A78EE3E9}" destId="{702AF14F-9971-4D6A-999D-56DDB7A58008}" srcOrd="6" destOrd="0" presId="urn:microsoft.com/office/officeart/2005/8/layout/cycle5"/>
    <dgm:cxn modelId="{259CB365-EFA5-4336-A34B-B3A47CAEB947}" type="presParOf" srcId="{15123BAC-F2DD-4576-8A05-1D60A78EE3E9}" destId="{A921AFD1-3C19-4BD6-B7C5-F7F01303AD70}" srcOrd="7" destOrd="0" presId="urn:microsoft.com/office/officeart/2005/8/layout/cycle5"/>
    <dgm:cxn modelId="{D2A22C6F-DD39-4838-BF85-8E9659A2C6B3}" type="presParOf" srcId="{15123BAC-F2DD-4576-8A05-1D60A78EE3E9}" destId="{FB58706A-8F22-4622-A7C0-19C831B50CED}" srcOrd="8" destOrd="0" presId="urn:microsoft.com/office/officeart/2005/8/layout/cycle5"/>
    <dgm:cxn modelId="{D4A63321-7F0A-434C-9C11-872F9CAAC390}" type="presParOf" srcId="{15123BAC-F2DD-4576-8A05-1D60A78EE3E9}" destId="{3D847935-9D76-456D-AFE7-EF80DA2158A8}" srcOrd="9" destOrd="0" presId="urn:microsoft.com/office/officeart/2005/8/layout/cycle5"/>
    <dgm:cxn modelId="{F00F17E8-DE02-4A51-9EB2-45F25CFDB81F}" type="presParOf" srcId="{15123BAC-F2DD-4576-8A05-1D60A78EE3E9}" destId="{89FE5DBA-076F-4E4B-9C81-58F1B5E9C0D9}" srcOrd="10" destOrd="0" presId="urn:microsoft.com/office/officeart/2005/8/layout/cycle5"/>
    <dgm:cxn modelId="{780E8D17-8472-43CF-9B05-B843AEDC1B66}" type="presParOf" srcId="{15123BAC-F2DD-4576-8A05-1D60A78EE3E9}" destId="{C3B17DAB-3F6F-4950-9DD7-0DBCC67D0A40}" srcOrd="11" destOrd="0" presId="urn:microsoft.com/office/officeart/2005/8/layout/cycle5"/>
    <dgm:cxn modelId="{94E9693F-4949-4EC0-88FC-696327A63CBE}" type="presParOf" srcId="{15123BAC-F2DD-4576-8A05-1D60A78EE3E9}" destId="{E297B36C-D9DA-463A-BEA0-2946DAA86C50}" srcOrd="12" destOrd="0" presId="urn:microsoft.com/office/officeart/2005/8/layout/cycle5"/>
    <dgm:cxn modelId="{689E37E9-DCBB-4392-B70E-8A7D31E6E5AB}" type="presParOf" srcId="{15123BAC-F2DD-4576-8A05-1D60A78EE3E9}" destId="{DDEE8766-EBFF-4496-8C08-887F29BE6D41}" srcOrd="13" destOrd="0" presId="urn:microsoft.com/office/officeart/2005/8/layout/cycle5"/>
    <dgm:cxn modelId="{E4D68185-00F3-4A24-ADA4-0FB32D24DC51}" type="presParOf" srcId="{15123BAC-F2DD-4576-8A05-1D60A78EE3E9}" destId="{5DC83AEB-75D7-4FA0-997B-899B924229B8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3FB864-D09A-4FD7-8ADA-F1CB602B4D0C}">
      <dsp:nvSpPr>
        <dsp:cNvPr id="0" name=""/>
        <dsp:cNvSpPr/>
      </dsp:nvSpPr>
      <dsp:spPr>
        <a:xfrm>
          <a:off x="5865308" y="992735"/>
          <a:ext cx="4355104" cy="4533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8963"/>
              </a:lnTo>
              <a:lnTo>
                <a:pt x="4355104" y="308963"/>
              </a:lnTo>
              <a:lnTo>
                <a:pt x="4355104" y="453377"/>
              </a:lnTo>
            </a:path>
          </a:pathLst>
        </a:custGeom>
        <a:noFill/>
        <a:ln w="127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BF2FEF-929D-4053-AD5E-39BDEABC1892}">
      <dsp:nvSpPr>
        <dsp:cNvPr id="0" name=""/>
        <dsp:cNvSpPr/>
      </dsp:nvSpPr>
      <dsp:spPr>
        <a:xfrm>
          <a:off x="7704283" y="2436007"/>
          <a:ext cx="952654" cy="4533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8963"/>
              </a:lnTo>
              <a:lnTo>
                <a:pt x="952654" y="308963"/>
              </a:lnTo>
              <a:lnTo>
                <a:pt x="952654" y="453377"/>
              </a:lnTo>
            </a:path>
          </a:pathLst>
        </a:custGeom>
        <a:noFill/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B115E5-5C65-4B5E-9CC1-A94221207D4B}">
      <dsp:nvSpPr>
        <dsp:cNvPr id="0" name=""/>
        <dsp:cNvSpPr/>
      </dsp:nvSpPr>
      <dsp:spPr>
        <a:xfrm>
          <a:off x="6751628" y="2436007"/>
          <a:ext cx="952654" cy="453377"/>
        </a:xfrm>
        <a:custGeom>
          <a:avLst/>
          <a:gdLst/>
          <a:ahLst/>
          <a:cxnLst/>
          <a:rect l="0" t="0" r="0" b="0"/>
          <a:pathLst>
            <a:path>
              <a:moveTo>
                <a:pt x="952654" y="0"/>
              </a:moveTo>
              <a:lnTo>
                <a:pt x="952654" y="308963"/>
              </a:lnTo>
              <a:lnTo>
                <a:pt x="0" y="308963"/>
              </a:lnTo>
              <a:lnTo>
                <a:pt x="0" y="453377"/>
              </a:lnTo>
            </a:path>
          </a:pathLst>
        </a:custGeom>
        <a:noFill/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377B7E-E7DE-4BB8-A5EE-B9D53FDE2DD9}">
      <dsp:nvSpPr>
        <dsp:cNvPr id="0" name=""/>
        <dsp:cNvSpPr/>
      </dsp:nvSpPr>
      <dsp:spPr>
        <a:xfrm>
          <a:off x="5865308" y="992735"/>
          <a:ext cx="1838974" cy="4533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8963"/>
              </a:lnTo>
              <a:lnTo>
                <a:pt x="1838974" y="308963"/>
              </a:lnTo>
              <a:lnTo>
                <a:pt x="1838974" y="453377"/>
              </a:lnTo>
            </a:path>
          </a:pathLst>
        </a:custGeom>
        <a:noFill/>
        <a:ln w="127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C10D30-4EAD-494E-9AED-4765127A8CC7}">
      <dsp:nvSpPr>
        <dsp:cNvPr id="0" name=""/>
        <dsp:cNvSpPr/>
      </dsp:nvSpPr>
      <dsp:spPr>
        <a:xfrm>
          <a:off x="4800598" y="3879279"/>
          <a:ext cx="91440" cy="4533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3377"/>
              </a:lnTo>
            </a:path>
          </a:pathLst>
        </a:cu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F5F8A5-BE9F-40CB-91D6-C5DDDA63C5AD}">
      <dsp:nvSpPr>
        <dsp:cNvPr id="0" name=""/>
        <dsp:cNvSpPr/>
      </dsp:nvSpPr>
      <dsp:spPr>
        <a:xfrm>
          <a:off x="3893663" y="2436007"/>
          <a:ext cx="952654" cy="4533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8963"/>
              </a:lnTo>
              <a:lnTo>
                <a:pt x="952654" y="308963"/>
              </a:lnTo>
              <a:lnTo>
                <a:pt x="952654" y="453377"/>
              </a:lnTo>
            </a:path>
          </a:pathLst>
        </a:custGeom>
        <a:noFill/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3F4720-A1C4-425B-AC30-7DA928BDAA4D}">
      <dsp:nvSpPr>
        <dsp:cNvPr id="0" name=""/>
        <dsp:cNvSpPr/>
      </dsp:nvSpPr>
      <dsp:spPr>
        <a:xfrm>
          <a:off x="2895288" y="3879279"/>
          <a:ext cx="91440" cy="453377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3377"/>
              </a:lnTo>
            </a:path>
          </a:pathLst>
        </a:cu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AA46C9-D385-4BD9-A271-34971C3D639F}">
      <dsp:nvSpPr>
        <dsp:cNvPr id="0" name=""/>
        <dsp:cNvSpPr/>
      </dsp:nvSpPr>
      <dsp:spPr>
        <a:xfrm>
          <a:off x="2941008" y="2436007"/>
          <a:ext cx="952654" cy="453377"/>
        </a:xfrm>
        <a:custGeom>
          <a:avLst/>
          <a:gdLst/>
          <a:ahLst/>
          <a:cxnLst/>
          <a:rect l="0" t="0" r="0" b="0"/>
          <a:pathLst>
            <a:path>
              <a:moveTo>
                <a:pt x="952654" y="0"/>
              </a:moveTo>
              <a:lnTo>
                <a:pt x="952654" y="308963"/>
              </a:lnTo>
              <a:lnTo>
                <a:pt x="0" y="308963"/>
              </a:lnTo>
              <a:lnTo>
                <a:pt x="0" y="453377"/>
              </a:lnTo>
            </a:path>
          </a:pathLst>
        </a:custGeom>
        <a:noFill/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EE6CD5-3249-4B03-B726-D3F2A3CDC699}">
      <dsp:nvSpPr>
        <dsp:cNvPr id="0" name=""/>
        <dsp:cNvSpPr/>
      </dsp:nvSpPr>
      <dsp:spPr>
        <a:xfrm>
          <a:off x="3893663" y="992735"/>
          <a:ext cx="1971644" cy="453377"/>
        </a:xfrm>
        <a:custGeom>
          <a:avLst/>
          <a:gdLst/>
          <a:ahLst/>
          <a:cxnLst/>
          <a:rect l="0" t="0" r="0" b="0"/>
          <a:pathLst>
            <a:path>
              <a:moveTo>
                <a:pt x="1971644" y="0"/>
              </a:moveTo>
              <a:lnTo>
                <a:pt x="1971644" y="308963"/>
              </a:lnTo>
              <a:lnTo>
                <a:pt x="0" y="308963"/>
              </a:lnTo>
              <a:lnTo>
                <a:pt x="0" y="453377"/>
              </a:lnTo>
            </a:path>
          </a:pathLst>
        </a:custGeom>
        <a:noFill/>
        <a:ln w="127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DFBF01-57C5-45C0-AAFB-EB4DEAB5BCC7}">
      <dsp:nvSpPr>
        <dsp:cNvPr id="0" name=""/>
        <dsp:cNvSpPr/>
      </dsp:nvSpPr>
      <dsp:spPr>
        <a:xfrm>
          <a:off x="1464481" y="992735"/>
          <a:ext cx="4400826" cy="453377"/>
        </a:xfrm>
        <a:custGeom>
          <a:avLst/>
          <a:gdLst/>
          <a:ahLst/>
          <a:cxnLst/>
          <a:rect l="0" t="0" r="0" b="0"/>
          <a:pathLst>
            <a:path>
              <a:moveTo>
                <a:pt x="4400826" y="0"/>
              </a:moveTo>
              <a:lnTo>
                <a:pt x="4400826" y="308963"/>
              </a:lnTo>
              <a:lnTo>
                <a:pt x="0" y="308963"/>
              </a:lnTo>
              <a:lnTo>
                <a:pt x="0" y="453377"/>
              </a:lnTo>
            </a:path>
          </a:pathLst>
        </a:custGeom>
        <a:noFill/>
        <a:ln w="127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D49719-590E-4FBA-B0B5-C474AF7BA74F}">
      <dsp:nvSpPr>
        <dsp:cNvPr id="0" name=""/>
        <dsp:cNvSpPr/>
      </dsp:nvSpPr>
      <dsp:spPr>
        <a:xfrm>
          <a:off x="5085863" y="2840"/>
          <a:ext cx="1558889" cy="989894"/>
        </a:xfrm>
        <a:prstGeom prst="roundRect">
          <a:avLst>
            <a:gd name="adj" fmla="val 10000"/>
          </a:avLst>
        </a:prstGeom>
        <a:solidFill>
          <a:schemeClr val="accent5">
            <a:alpha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6803D3-DA2B-4392-9323-9599FB80B4D4}">
      <dsp:nvSpPr>
        <dsp:cNvPr id="0" name=""/>
        <dsp:cNvSpPr/>
      </dsp:nvSpPr>
      <dsp:spPr>
        <a:xfrm>
          <a:off x="5259073" y="167389"/>
          <a:ext cx="1558889" cy="9898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atin typeface="Do Hyeon" pitchFamily="2" charset="-127"/>
              <a:ea typeface="Do Hyeon" pitchFamily="2" charset="-127"/>
            </a:rPr>
            <a:t>Home(main)</a:t>
          </a:r>
          <a:endParaRPr lang="ko-KR" altLang="en-US" sz="2000" kern="1200" dirty="0">
            <a:latin typeface="Do Hyeon" pitchFamily="2" charset="-127"/>
            <a:ea typeface="Do Hyeon" pitchFamily="2" charset="-127"/>
          </a:endParaRPr>
        </a:p>
      </dsp:txBody>
      <dsp:txXfrm>
        <a:off x="5288066" y="196382"/>
        <a:ext cx="1500903" cy="931908"/>
      </dsp:txXfrm>
    </dsp:sp>
    <dsp:sp modelId="{FC748C6D-3197-4EEC-A843-9A48BC1BB86A}">
      <dsp:nvSpPr>
        <dsp:cNvPr id="0" name=""/>
        <dsp:cNvSpPr/>
      </dsp:nvSpPr>
      <dsp:spPr>
        <a:xfrm>
          <a:off x="415636" y="1446112"/>
          <a:ext cx="2097688" cy="989894"/>
        </a:xfrm>
        <a:prstGeom prst="roundRect">
          <a:avLst>
            <a:gd name="adj" fmla="val 10000"/>
          </a:avLst>
        </a:prstGeom>
        <a:solidFill>
          <a:schemeClr val="accent5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111F90-193C-4E17-8D93-A290064E91CD}">
      <dsp:nvSpPr>
        <dsp:cNvPr id="0" name=""/>
        <dsp:cNvSpPr/>
      </dsp:nvSpPr>
      <dsp:spPr>
        <a:xfrm>
          <a:off x="588846" y="1610661"/>
          <a:ext cx="2097688" cy="9898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600" kern="1200" dirty="0" smtClean="0">
              <a:latin typeface="Do Hyeon" pitchFamily="2" charset="-127"/>
              <a:ea typeface="Do Hyeon" pitchFamily="2" charset="-127"/>
            </a:rPr>
            <a:t>요리초보가이드</a:t>
          </a:r>
          <a:endParaRPr lang="ko-KR" altLang="en-US" sz="2600" kern="1200" dirty="0">
            <a:latin typeface="Do Hyeon" pitchFamily="2" charset="-127"/>
            <a:ea typeface="Do Hyeon" pitchFamily="2" charset="-127"/>
          </a:endParaRPr>
        </a:p>
      </dsp:txBody>
      <dsp:txXfrm>
        <a:off x="617839" y="1639654"/>
        <a:ext cx="2039702" cy="931908"/>
      </dsp:txXfrm>
    </dsp:sp>
    <dsp:sp modelId="{8573227A-CC4E-484F-A5CA-21A6DF6222C8}">
      <dsp:nvSpPr>
        <dsp:cNvPr id="0" name=""/>
        <dsp:cNvSpPr/>
      </dsp:nvSpPr>
      <dsp:spPr>
        <a:xfrm>
          <a:off x="2859745" y="1446112"/>
          <a:ext cx="2067836" cy="989894"/>
        </a:xfrm>
        <a:prstGeom prst="roundRect">
          <a:avLst>
            <a:gd name="adj" fmla="val 10000"/>
          </a:avLst>
        </a:prstGeom>
        <a:solidFill>
          <a:schemeClr val="accent5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67B8DF-EB04-4904-B92E-BF0B91FC4D7E}">
      <dsp:nvSpPr>
        <dsp:cNvPr id="0" name=""/>
        <dsp:cNvSpPr/>
      </dsp:nvSpPr>
      <dsp:spPr>
        <a:xfrm>
          <a:off x="3032955" y="1610661"/>
          <a:ext cx="2067836" cy="9898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600" kern="1200" dirty="0" err="1" smtClean="0">
              <a:latin typeface="Do Hyeon" pitchFamily="2" charset="-127"/>
              <a:ea typeface="Do Hyeon" pitchFamily="2" charset="-127"/>
            </a:rPr>
            <a:t>요리연구소</a:t>
          </a:r>
          <a:endParaRPr lang="ko-KR" altLang="en-US" sz="2600" kern="1200" dirty="0">
            <a:latin typeface="Do Hyeon" pitchFamily="2" charset="-127"/>
            <a:ea typeface="Do Hyeon" pitchFamily="2" charset="-127"/>
          </a:endParaRPr>
        </a:p>
      </dsp:txBody>
      <dsp:txXfrm>
        <a:off x="3061948" y="1639654"/>
        <a:ext cx="2009850" cy="931908"/>
      </dsp:txXfrm>
    </dsp:sp>
    <dsp:sp modelId="{3320D416-0AA5-4180-9200-37F96C865750}">
      <dsp:nvSpPr>
        <dsp:cNvPr id="0" name=""/>
        <dsp:cNvSpPr/>
      </dsp:nvSpPr>
      <dsp:spPr>
        <a:xfrm>
          <a:off x="2161564" y="2889384"/>
          <a:ext cx="1558889" cy="989894"/>
        </a:xfrm>
        <a:prstGeom prst="roundRect">
          <a:avLst>
            <a:gd name="adj" fmla="val 10000"/>
          </a:avLst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0A3EE1-5533-4E05-AB8A-9F73A8598512}">
      <dsp:nvSpPr>
        <dsp:cNvPr id="0" name=""/>
        <dsp:cNvSpPr/>
      </dsp:nvSpPr>
      <dsp:spPr>
        <a:xfrm>
          <a:off x="2334773" y="3053933"/>
          <a:ext cx="1558889" cy="9898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>
              <a:latin typeface="Do Hyeon" pitchFamily="2" charset="-127"/>
              <a:ea typeface="Do Hyeon" pitchFamily="2" charset="-127"/>
            </a:rPr>
            <a:t>레시피</a:t>
          </a:r>
          <a:endParaRPr lang="ko-KR" altLang="en-US" sz="2000" kern="1200" dirty="0">
            <a:latin typeface="Do Hyeon" pitchFamily="2" charset="-127"/>
            <a:ea typeface="Do Hyeon" pitchFamily="2" charset="-127"/>
          </a:endParaRPr>
        </a:p>
      </dsp:txBody>
      <dsp:txXfrm>
        <a:off x="2363766" y="3082926"/>
        <a:ext cx="1500903" cy="931908"/>
      </dsp:txXfrm>
    </dsp:sp>
    <dsp:sp modelId="{E676F86F-A3FB-4463-A383-18CA472BDC94}">
      <dsp:nvSpPr>
        <dsp:cNvPr id="0" name=""/>
        <dsp:cNvSpPr/>
      </dsp:nvSpPr>
      <dsp:spPr>
        <a:xfrm>
          <a:off x="2161564" y="4332656"/>
          <a:ext cx="1558889" cy="989894"/>
        </a:xfrm>
        <a:prstGeom prst="roundRect">
          <a:avLst>
            <a:gd name="adj" fmla="val 10000"/>
          </a:avLst>
        </a:prstGeom>
        <a:solidFill>
          <a:schemeClr val="accent5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4EB28C-41C9-4313-A4DD-3BE1E5FB0053}">
      <dsp:nvSpPr>
        <dsp:cNvPr id="0" name=""/>
        <dsp:cNvSpPr/>
      </dsp:nvSpPr>
      <dsp:spPr>
        <a:xfrm>
          <a:off x="2334773" y="4497205"/>
          <a:ext cx="1558889" cy="9898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>
              <a:latin typeface="Do Hyeon" pitchFamily="2" charset="-127"/>
              <a:ea typeface="Do Hyeon" pitchFamily="2" charset="-127"/>
            </a:rPr>
            <a:t>상세페이지</a:t>
          </a:r>
          <a:endParaRPr lang="ko-KR" altLang="en-US" sz="2000" kern="1200" dirty="0">
            <a:latin typeface="Do Hyeon" pitchFamily="2" charset="-127"/>
            <a:ea typeface="Do Hyeon" pitchFamily="2" charset="-127"/>
          </a:endParaRPr>
        </a:p>
      </dsp:txBody>
      <dsp:txXfrm>
        <a:off x="2363766" y="4526198"/>
        <a:ext cx="1500903" cy="931908"/>
      </dsp:txXfrm>
    </dsp:sp>
    <dsp:sp modelId="{176D775A-393B-4139-A789-91D9C459BA8F}">
      <dsp:nvSpPr>
        <dsp:cNvPr id="0" name=""/>
        <dsp:cNvSpPr/>
      </dsp:nvSpPr>
      <dsp:spPr>
        <a:xfrm>
          <a:off x="4066873" y="2889384"/>
          <a:ext cx="1558889" cy="989894"/>
        </a:xfrm>
        <a:prstGeom prst="roundRect">
          <a:avLst>
            <a:gd name="adj" fmla="val 10000"/>
          </a:avLst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C51F97-B695-462D-9F99-BE299E6F7151}">
      <dsp:nvSpPr>
        <dsp:cNvPr id="0" name=""/>
        <dsp:cNvSpPr/>
      </dsp:nvSpPr>
      <dsp:spPr>
        <a:xfrm>
          <a:off x="4240083" y="3053933"/>
          <a:ext cx="1558889" cy="9898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>
              <a:latin typeface="Do Hyeon" pitchFamily="2" charset="-127"/>
              <a:ea typeface="Do Hyeon" pitchFamily="2" charset="-127"/>
            </a:rPr>
            <a:t>솔루션</a:t>
          </a:r>
          <a:endParaRPr lang="ko-KR" altLang="en-US" sz="2000" kern="1200" dirty="0">
            <a:latin typeface="Do Hyeon" pitchFamily="2" charset="-127"/>
            <a:ea typeface="Do Hyeon" pitchFamily="2" charset="-127"/>
          </a:endParaRPr>
        </a:p>
      </dsp:txBody>
      <dsp:txXfrm>
        <a:off x="4269076" y="3082926"/>
        <a:ext cx="1500903" cy="931908"/>
      </dsp:txXfrm>
    </dsp:sp>
    <dsp:sp modelId="{CA1D0A0D-511D-4F8B-9BDF-E55CFEC46D41}">
      <dsp:nvSpPr>
        <dsp:cNvPr id="0" name=""/>
        <dsp:cNvSpPr/>
      </dsp:nvSpPr>
      <dsp:spPr>
        <a:xfrm>
          <a:off x="4066873" y="4332656"/>
          <a:ext cx="1558889" cy="989894"/>
        </a:xfrm>
        <a:prstGeom prst="roundRect">
          <a:avLst>
            <a:gd name="adj" fmla="val 10000"/>
          </a:avLst>
        </a:prstGeom>
        <a:solidFill>
          <a:schemeClr val="accent5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B90F29-C351-471E-BB5B-82981889C917}">
      <dsp:nvSpPr>
        <dsp:cNvPr id="0" name=""/>
        <dsp:cNvSpPr/>
      </dsp:nvSpPr>
      <dsp:spPr>
        <a:xfrm>
          <a:off x="4240083" y="4497205"/>
          <a:ext cx="1558889" cy="9898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>
              <a:latin typeface="Do Hyeon" pitchFamily="2" charset="-127"/>
              <a:ea typeface="Do Hyeon" pitchFamily="2" charset="-127"/>
            </a:rPr>
            <a:t>상세페이지</a:t>
          </a:r>
          <a:endParaRPr lang="ko-KR" altLang="en-US" sz="2000" kern="1200" dirty="0">
            <a:latin typeface="Do Hyeon" pitchFamily="2" charset="-127"/>
            <a:ea typeface="Do Hyeon" pitchFamily="2" charset="-127"/>
          </a:endParaRPr>
        </a:p>
      </dsp:txBody>
      <dsp:txXfrm>
        <a:off x="4269076" y="4526198"/>
        <a:ext cx="1500903" cy="931908"/>
      </dsp:txXfrm>
    </dsp:sp>
    <dsp:sp modelId="{D7C203D4-BBE6-4789-A52B-BBE959BEE322}">
      <dsp:nvSpPr>
        <dsp:cNvPr id="0" name=""/>
        <dsp:cNvSpPr/>
      </dsp:nvSpPr>
      <dsp:spPr>
        <a:xfrm>
          <a:off x="6629140" y="1446112"/>
          <a:ext cx="2150285" cy="989894"/>
        </a:xfrm>
        <a:prstGeom prst="roundRect">
          <a:avLst>
            <a:gd name="adj" fmla="val 10000"/>
          </a:avLst>
        </a:prstGeom>
        <a:solidFill>
          <a:schemeClr val="accent5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25D284-A527-45D6-BF62-118663A0DD74}">
      <dsp:nvSpPr>
        <dsp:cNvPr id="0" name=""/>
        <dsp:cNvSpPr/>
      </dsp:nvSpPr>
      <dsp:spPr>
        <a:xfrm>
          <a:off x="6802350" y="1610661"/>
          <a:ext cx="2150285" cy="9898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600" kern="1200" dirty="0" smtClean="0">
              <a:latin typeface="Do Hyeon" pitchFamily="2" charset="-127"/>
              <a:ea typeface="Do Hyeon" pitchFamily="2" charset="-127"/>
            </a:rPr>
            <a:t>요리해요</a:t>
          </a:r>
          <a:endParaRPr lang="ko-KR" altLang="en-US" sz="2600" kern="1200" dirty="0">
            <a:latin typeface="Do Hyeon" pitchFamily="2" charset="-127"/>
            <a:ea typeface="Do Hyeon" pitchFamily="2" charset="-127"/>
          </a:endParaRPr>
        </a:p>
      </dsp:txBody>
      <dsp:txXfrm>
        <a:off x="6831343" y="1639654"/>
        <a:ext cx="2092299" cy="931908"/>
      </dsp:txXfrm>
    </dsp:sp>
    <dsp:sp modelId="{56E84676-6522-42E7-8483-7DD6121BAC7E}">
      <dsp:nvSpPr>
        <dsp:cNvPr id="0" name=""/>
        <dsp:cNvSpPr/>
      </dsp:nvSpPr>
      <dsp:spPr>
        <a:xfrm>
          <a:off x="5972183" y="2889384"/>
          <a:ext cx="1558889" cy="989894"/>
        </a:xfrm>
        <a:prstGeom prst="roundRect">
          <a:avLst>
            <a:gd name="adj" fmla="val 10000"/>
          </a:avLst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759EF1-9346-4C68-BAEF-F5E2F69CFB53}">
      <dsp:nvSpPr>
        <dsp:cNvPr id="0" name=""/>
        <dsp:cNvSpPr/>
      </dsp:nvSpPr>
      <dsp:spPr>
        <a:xfrm>
          <a:off x="6145393" y="3053933"/>
          <a:ext cx="1558889" cy="9898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>
              <a:latin typeface="Do Hyeon" pitchFamily="2" charset="-127"/>
              <a:ea typeface="Do Hyeon" pitchFamily="2" charset="-127"/>
            </a:rPr>
            <a:t>요리해요</a:t>
          </a:r>
          <a:endParaRPr lang="ko-KR" altLang="en-US" sz="2000" kern="1200" dirty="0">
            <a:latin typeface="Do Hyeon" pitchFamily="2" charset="-127"/>
            <a:ea typeface="Do Hyeon" pitchFamily="2" charset="-127"/>
          </a:endParaRPr>
        </a:p>
      </dsp:txBody>
      <dsp:txXfrm>
        <a:off x="6174386" y="3082926"/>
        <a:ext cx="1500903" cy="931908"/>
      </dsp:txXfrm>
    </dsp:sp>
    <dsp:sp modelId="{7028E67A-4E76-405E-9845-CC0DFEEA23E9}">
      <dsp:nvSpPr>
        <dsp:cNvPr id="0" name=""/>
        <dsp:cNvSpPr/>
      </dsp:nvSpPr>
      <dsp:spPr>
        <a:xfrm>
          <a:off x="7877492" y="2889384"/>
          <a:ext cx="1558889" cy="989894"/>
        </a:xfrm>
        <a:prstGeom prst="roundRect">
          <a:avLst>
            <a:gd name="adj" fmla="val 10000"/>
          </a:avLst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F21951-A8ED-44E8-B3D5-59CE98F70315}">
      <dsp:nvSpPr>
        <dsp:cNvPr id="0" name=""/>
        <dsp:cNvSpPr/>
      </dsp:nvSpPr>
      <dsp:spPr>
        <a:xfrm>
          <a:off x="8050702" y="3053933"/>
          <a:ext cx="1558889" cy="9898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err="1" smtClean="0">
              <a:latin typeface="Do Hyeon" pitchFamily="2" charset="-127"/>
              <a:ea typeface="Do Hyeon" pitchFamily="2" charset="-127"/>
            </a:rPr>
            <a:t>질문있어요</a:t>
          </a:r>
          <a:endParaRPr lang="ko-KR" altLang="en-US" sz="2000" kern="1200" dirty="0">
            <a:latin typeface="Do Hyeon" pitchFamily="2" charset="-127"/>
            <a:ea typeface="Do Hyeon" pitchFamily="2" charset="-127"/>
          </a:endParaRPr>
        </a:p>
      </dsp:txBody>
      <dsp:txXfrm>
        <a:off x="8079695" y="3082926"/>
        <a:ext cx="1500903" cy="931908"/>
      </dsp:txXfrm>
    </dsp:sp>
    <dsp:sp modelId="{922E7A24-0FE5-48B9-BA5A-C868F2448565}">
      <dsp:nvSpPr>
        <dsp:cNvPr id="0" name=""/>
        <dsp:cNvSpPr/>
      </dsp:nvSpPr>
      <dsp:spPr>
        <a:xfrm>
          <a:off x="9125845" y="1446112"/>
          <a:ext cx="2189133" cy="989894"/>
        </a:xfrm>
        <a:prstGeom prst="roundRect">
          <a:avLst>
            <a:gd name="adj" fmla="val 10000"/>
          </a:avLst>
        </a:prstGeom>
        <a:solidFill>
          <a:schemeClr val="accent5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33406A-4E6C-4666-899E-4632B5F26103}">
      <dsp:nvSpPr>
        <dsp:cNvPr id="0" name=""/>
        <dsp:cNvSpPr/>
      </dsp:nvSpPr>
      <dsp:spPr>
        <a:xfrm>
          <a:off x="9299055" y="1610661"/>
          <a:ext cx="2189133" cy="9898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600" kern="1200" dirty="0" smtClean="0">
              <a:latin typeface="Do Hyeon" pitchFamily="2" charset="-127"/>
              <a:ea typeface="Do Hyeon" pitchFamily="2" charset="-127"/>
            </a:rPr>
            <a:t>WOW</a:t>
          </a:r>
          <a:r>
            <a:rPr lang="ko-KR" altLang="en-US" sz="2600" kern="1200" dirty="0" smtClean="0">
              <a:latin typeface="Do Hyeon" pitchFamily="2" charset="-127"/>
              <a:ea typeface="Do Hyeon" pitchFamily="2" charset="-127"/>
            </a:rPr>
            <a:t>이벤트</a:t>
          </a:r>
          <a:endParaRPr lang="ko-KR" altLang="en-US" sz="2600" kern="1200" dirty="0">
            <a:latin typeface="Do Hyeon" pitchFamily="2" charset="-127"/>
            <a:ea typeface="Do Hyeon" pitchFamily="2" charset="-127"/>
          </a:endParaRPr>
        </a:p>
      </dsp:txBody>
      <dsp:txXfrm>
        <a:off x="9328048" y="1639654"/>
        <a:ext cx="2131147" cy="9319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305BDC-80E3-44AD-A205-D373A7F0037F}">
      <dsp:nvSpPr>
        <dsp:cNvPr id="0" name=""/>
        <dsp:cNvSpPr/>
      </dsp:nvSpPr>
      <dsp:spPr>
        <a:xfrm>
          <a:off x="4646355" y="69264"/>
          <a:ext cx="2254764" cy="1801381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>
              <a:latin typeface="Do Hyeon" pitchFamily="2" charset="-127"/>
              <a:ea typeface="Do Hyeon" pitchFamily="2" charset="-127"/>
            </a:rPr>
            <a:t>서브페이지 </a:t>
          </a:r>
          <a:endParaRPr lang="en-US" altLang="ko-KR" sz="2000" kern="1200" dirty="0" smtClean="0">
            <a:latin typeface="Do Hyeon" pitchFamily="2" charset="-127"/>
            <a:ea typeface="Do Hyeon" pitchFamily="2" charset="-127"/>
          </a:endParaRPr>
        </a:p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atin typeface="Do Hyeon" pitchFamily="2" charset="-127"/>
              <a:ea typeface="Do Hyeon" pitchFamily="2" charset="-127"/>
            </a:rPr>
            <a:t>(</a:t>
          </a:r>
          <a:r>
            <a:rPr lang="ko-KR" altLang="en-US" sz="2000" kern="1200" dirty="0" err="1" smtClean="0">
              <a:latin typeface="Do Hyeon" pitchFamily="2" charset="-127"/>
              <a:ea typeface="Do Hyeon" pitchFamily="2" charset="-127"/>
            </a:rPr>
            <a:t>요리연구소</a:t>
          </a:r>
          <a:r>
            <a:rPr lang="en-US" altLang="ko-KR" sz="2000" kern="1200" dirty="0" smtClean="0">
              <a:latin typeface="Do Hyeon" pitchFamily="2" charset="-127"/>
              <a:ea typeface="Do Hyeon" pitchFamily="2" charset="-127"/>
            </a:rPr>
            <a:t>, </a:t>
          </a:r>
          <a:r>
            <a:rPr lang="ko-KR" altLang="en-US" sz="2000" kern="1200" dirty="0" smtClean="0">
              <a:latin typeface="Do Hyeon" pitchFamily="2" charset="-127"/>
              <a:ea typeface="Do Hyeon" pitchFamily="2" charset="-127"/>
            </a:rPr>
            <a:t>요리해요 </a:t>
          </a:r>
          <a:r>
            <a:rPr lang="en-US" altLang="ko-KR" sz="2000" kern="1200" dirty="0" smtClean="0">
              <a:latin typeface="Do Hyeon" pitchFamily="2" charset="-127"/>
              <a:ea typeface="Do Hyeon" pitchFamily="2" charset="-127"/>
            </a:rPr>
            <a:t>-&gt; </a:t>
          </a:r>
          <a:r>
            <a:rPr lang="ko-KR" altLang="en-US" sz="2000" kern="1200" dirty="0" smtClean="0">
              <a:latin typeface="Do Hyeon" pitchFamily="2" charset="-127"/>
              <a:ea typeface="Do Hyeon" pitchFamily="2" charset="-127"/>
            </a:rPr>
            <a:t>게시판 기능</a:t>
          </a:r>
          <a:r>
            <a:rPr lang="en-US" altLang="ko-KR" sz="2000" kern="1200" dirty="0" smtClean="0">
              <a:latin typeface="Do Hyeon" pitchFamily="2" charset="-127"/>
              <a:ea typeface="Do Hyeon" pitchFamily="2" charset="-127"/>
            </a:rPr>
            <a:t>) </a:t>
          </a:r>
          <a:r>
            <a:rPr lang="ko-KR" altLang="en-US" sz="2000" kern="1200" dirty="0" smtClean="0">
              <a:latin typeface="Do Hyeon" pitchFamily="2" charset="-127"/>
              <a:ea typeface="Do Hyeon" pitchFamily="2" charset="-127"/>
            </a:rPr>
            <a:t>완성하기</a:t>
          </a:r>
          <a:endParaRPr lang="ko-KR" altLang="en-US" sz="2000" kern="1200" dirty="0">
            <a:latin typeface="Do Hyeon" pitchFamily="2" charset="-127"/>
            <a:ea typeface="Do Hyeon" pitchFamily="2" charset="-127"/>
          </a:endParaRPr>
        </a:p>
      </dsp:txBody>
      <dsp:txXfrm>
        <a:off x="4734291" y="157200"/>
        <a:ext cx="2078892" cy="1625509"/>
      </dsp:txXfrm>
    </dsp:sp>
    <dsp:sp modelId="{56C52560-C3CA-491B-A012-12FEA6C63BE9}">
      <dsp:nvSpPr>
        <dsp:cNvPr id="0" name=""/>
        <dsp:cNvSpPr/>
      </dsp:nvSpPr>
      <dsp:spPr>
        <a:xfrm>
          <a:off x="3261746" y="1075920"/>
          <a:ext cx="5458318" cy="5458318"/>
        </a:xfrm>
        <a:custGeom>
          <a:avLst/>
          <a:gdLst/>
          <a:ahLst/>
          <a:cxnLst/>
          <a:rect l="0" t="0" r="0" b="0"/>
          <a:pathLst>
            <a:path>
              <a:moveTo>
                <a:pt x="3892445" y="260338"/>
              </a:moveTo>
              <a:arcTo wR="2729159" hR="2729159" stAng="17713764" swAng="1053089"/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CC1B62-F072-4BB9-A411-94371741DC02}">
      <dsp:nvSpPr>
        <dsp:cNvPr id="0" name=""/>
        <dsp:cNvSpPr/>
      </dsp:nvSpPr>
      <dsp:spPr>
        <a:xfrm>
          <a:off x="7317757" y="1997684"/>
          <a:ext cx="2103128" cy="1367033"/>
        </a:xfrm>
        <a:prstGeom prst="roundRect">
          <a:avLst/>
        </a:prstGeom>
        <a:solidFill>
          <a:schemeClr val="accent4">
            <a:hueOff val="1871245"/>
            <a:satOff val="-10347"/>
            <a:lumOff val="-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err="1" smtClean="0">
              <a:latin typeface="Do Hyeon" pitchFamily="2" charset="-127"/>
              <a:ea typeface="Do Hyeon" pitchFamily="2" charset="-127"/>
            </a:rPr>
            <a:t>요리연구소</a:t>
          </a:r>
          <a:r>
            <a:rPr lang="ko-KR" altLang="en-US" sz="2000" kern="1200" dirty="0" smtClean="0">
              <a:latin typeface="Do Hyeon" pitchFamily="2" charset="-127"/>
              <a:ea typeface="Do Hyeon" pitchFamily="2" charset="-127"/>
            </a:rPr>
            <a:t> 상세페이지 구현하기 </a:t>
          </a:r>
          <a:endParaRPr lang="ko-KR" altLang="en-US" sz="2000" kern="1200" dirty="0">
            <a:latin typeface="Do Hyeon" pitchFamily="2" charset="-127"/>
            <a:ea typeface="Do Hyeon" pitchFamily="2" charset="-127"/>
          </a:endParaRPr>
        </a:p>
      </dsp:txBody>
      <dsp:txXfrm>
        <a:off x="7384490" y="2064417"/>
        <a:ext cx="1969662" cy="1233567"/>
      </dsp:txXfrm>
    </dsp:sp>
    <dsp:sp modelId="{29BA9442-4B71-47DB-B58F-B97D126D91E3}">
      <dsp:nvSpPr>
        <dsp:cNvPr id="0" name=""/>
        <dsp:cNvSpPr/>
      </dsp:nvSpPr>
      <dsp:spPr>
        <a:xfrm>
          <a:off x="3044578" y="795398"/>
          <a:ext cx="5458318" cy="5458318"/>
        </a:xfrm>
        <a:custGeom>
          <a:avLst/>
          <a:gdLst/>
          <a:ahLst/>
          <a:cxnLst/>
          <a:rect l="0" t="0" r="0" b="0"/>
          <a:pathLst>
            <a:path>
              <a:moveTo>
                <a:pt x="5451755" y="2918304"/>
              </a:moveTo>
              <a:arcTo wR="2729159" hR="2729159" stAng="21838446" swAng="1359060"/>
            </a:path>
          </a:pathLst>
        </a:custGeom>
        <a:noFill/>
        <a:ln w="6350" cap="flat" cmpd="sng" algn="ctr">
          <a:solidFill>
            <a:schemeClr val="accent4">
              <a:hueOff val="1871245"/>
              <a:satOff val="-10347"/>
              <a:lumOff val="-88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2AF14F-9971-4D6A-999D-56DDB7A58008}">
      <dsp:nvSpPr>
        <dsp:cNvPr id="0" name=""/>
        <dsp:cNvSpPr/>
      </dsp:nvSpPr>
      <dsp:spPr>
        <a:xfrm>
          <a:off x="6326332" y="5048976"/>
          <a:ext cx="2103128" cy="1367033"/>
        </a:xfrm>
        <a:prstGeom prst="roundRect">
          <a:avLst/>
        </a:prstGeom>
        <a:solidFill>
          <a:schemeClr val="accent4">
            <a:hueOff val="3742489"/>
            <a:satOff val="-20694"/>
            <a:lumOff val="-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100" kern="1200" dirty="0" smtClean="0">
              <a:latin typeface="Do Hyeon" pitchFamily="2" charset="-127"/>
              <a:ea typeface="Do Hyeon" pitchFamily="2" charset="-127"/>
            </a:rPr>
            <a:t>로그인</a:t>
          </a:r>
          <a:r>
            <a:rPr lang="en-US" altLang="ko-KR" sz="2100" kern="1200" dirty="0" smtClean="0">
              <a:latin typeface="Do Hyeon" pitchFamily="2" charset="-127"/>
              <a:ea typeface="Do Hyeon" pitchFamily="2" charset="-127"/>
            </a:rPr>
            <a:t>, </a:t>
          </a:r>
          <a:r>
            <a:rPr lang="ko-KR" altLang="en-US" sz="2100" kern="1200" dirty="0" smtClean="0">
              <a:latin typeface="Do Hyeon" pitchFamily="2" charset="-127"/>
              <a:ea typeface="Do Hyeon" pitchFamily="2" charset="-127"/>
            </a:rPr>
            <a:t>회원가입 구현하기</a:t>
          </a:r>
          <a:endParaRPr lang="ko-KR" altLang="en-US" sz="2100" kern="1200" dirty="0">
            <a:latin typeface="Do Hyeon" pitchFamily="2" charset="-127"/>
            <a:ea typeface="Do Hyeon" pitchFamily="2" charset="-127"/>
          </a:endParaRPr>
        </a:p>
      </dsp:txBody>
      <dsp:txXfrm>
        <a:off x="6393065" y="5115709"/>
        <a:ext cx="1969662" cy="1233567"/>
      </dsp:txXfrm>
    </dsp:sp>
    <dsp:sp modelId="{FB58706A-8F22-4622-A7C0-19C831B50CED}">
      <dsp:nvSpPr>
        <dsp:cNvPr id="0" name=""/>
        <dsp:cNvSpPr/>
      </dsp:nvSpPr>
      <dsp:spPr>
        <a:xfrm>
          <a:off x="3044578" y="795398"/>
          <a:ext cx="5458318" cy="5458318"/>
        </a:xfrm>
        <a:custGeom>
          <a:avLst/>
          <a:gdLst/>
          <a:ahLst/>
          <a:cxnLst/>
          <a:rect l="0" t="0" r="0" b="0"/>
          <a:pathLst>
            <a:path>
              <a:moveTo>
                <a:pt x="3063719" y="5437733"/>
              </a:moveTo>
              <a:arcTo wR="2729159" hR="2729159" stAng="4977513" swAng="844974"/>
            </a:path>
          </a:pathLst>
        </a:custGeom>
        <a:noFill/>
        <a:ln w="6350" cap="flat" cmpd="sng" algn="ctr">
          <a:solidFill>
            <a:schemeClr val="accent4">
              <a:hueOff val="3742489"/>
              <a:satOff val="-20694"/>
              <a:lumOff val="-176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847935-9D76-456D-AFE7-EF80DA2158A8}">
      <dsp:nvSpPr>
        <dsp:cNvPr id="0" name=""/>
        <dsp:cNvSpPr/>
      </dsp:nvSpPr>
      <dsp:spPr>
        <a:xfrm>
          <a:off x="3118013" y="5048976"/>
          <a:ext cx="2103128" cy="1367033"/>
        </a:xfrm>
        <a:prstGeom prst="roundRect">
          <a:avLst/>
        </a:prstGeom>
        <a:solidFill>
          <a:schemeClr val="accent4">
            <a:hueOff val="5613734"/>
            <a:satOff val="-31040"/>
            <a:lumOff val="-2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dirty="0" smtClean="0">
              <a:latin typeface="Do Hyeon" pitchFamily="2" charset="-127"/>
              <a:ea typeface="Do Hyeon" pitchFamily="2" charset="-127"/>
            </a:rPr>
            <a:t>스크랩 기능 구현하기</a:t>
          </a:r>
          <a:endParaRPr lang="ko-KR" altLang="en-US" sz="2400" kern="1200" dirty="0">
            <a:latin typeface="Do Hyeon" pitchFamily="2" charset="-127"/>
            <a:ea typeface="Do Hyeon" pitchFamily="2" charset="-127"/>
          </a:endParaRPr>
        </a:p>
      </dsp:txBody>
      <dsp:txXfrm>
        <a:off x="3184746" y="5115709"/>
        <a:ext cx="1969662" cy="1233567"/>
      </dsp:txXfrm>
    </dsp:sp>
    <dsp:sp modelId="{C3B17DAB-3F6F-4950-9DD7-0DBCC67D0A40}">
      <dsp:nvSpPr>
        <dsp:cNvPr id="0" name=""/>
        <dsp:cNvSpPr/>
      </dsp:nvSpPr>
      <dsp:spPr>
        <a:xfrm>
          <a:off x="3044578" y="795398"/>
          <a:ext cx="5458318" cy="5458318"/>
        </a:xfrm>
        <a:custGeom>
          <a:avLst/>
          <a:gdLst/>
          <a:ahLst/>
          <a:cxnLst/>
          <a:rect l="0" t="0" r="0" b="0"/>
          <a:pathLst>
            <a:path>
              <a:moveTo>
                <a:pt x="289405" y="3952233"/>
              </a:moveTo>
              <a:arcTo wR="2729159" hR="2729159" stAng="9202494" swAng="1359060"/>
            </a:path>
          </a:pathLst>
        </a:custGeom>
        <a:noFill/>
        <a:ln w="6350" cap="flat" cmpd="sng" algn="ctr">
          <a:solidFill>
            <a:schemeClr val="accent4">
              <a:hueOff val="5613734"/>
              <a:satOff val="-31040"/>
              <a:lumOff val="-2647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97B36C-D9DA-463A-BEA0-2946DAA86C50}">
      <dsp:nvSpPr>
        <dsp:cNvPr id="0" name=""/>
        <dsp:cNvSpPr/>
      </dsp:nvSpPr>
      <dsp:spPr>
        <a:xfrm>
          <a:off x="2126588" y="1997684"/>
          <a:ext cx="2103128" cy="1367033"/>
        </a:xfrm>
        <a:prstGeom prst="roundRect">
          <a:avLst/>
        </a:prstGeom>
        <a:solidFill>
          <a:schemeClr val="accent4">
            <a:hueOff val="7484979"/>
            <a:satOff val="-41387"/>
            <a:lumOff val="-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3200" kern="1200" dirty="0" smtClean="0">
              <a:latin typeface="Do Hyeon" pitchFamily="2" charset="-127"/>
              <a:ea typeface="Do Hyeon" pitchFamily="2" charset="-127"/>
            </a:rPr>
            <a:t>미디어 쿼리</a:t>
          </a:r>
          <a:endParaRPr lang="ko-KR" altLang="en-US" sz="3200" kern="1200" dirty="0">
            <a:latin typeface="Do Hyeon" pitchFamily="2" charset="-127"/>
            <a:ea typeface="Do Hyeon" pitchFamily="2" charset="-127"/>
          </a:endParaRPr>
        </a:p>
      </dsp:txBody>
      <dsp:txXfrm>
        <a:off x="2193321" y="2064417"/>
        <a:ext cx="1969662" cy="1233567"/>
      </dsp:txXfrm>
    </dsp:sp>
    <dsp:sp modelId="{5DC83AEB-75D7-4FA0-997B-899B924229B8}">
      <dsp:nvSpPr>
        <dsp:cNvPr id="0" name=""/>
        <dsp:cNvSpPr/>
      </dsp:nvSpPr>
      <dsp:spPr>
        <a:xfrm>
          <a:off x="2827410" y="1075920"/>
          <a:ext cx="5458318" cy="5458318"/>
        </a:xfrm>
        <a:custGeom>
          <a:avLst/>
          <a:gdLst/>
          <a:ahLst/>
          <a:cxnLst/>
          <a:rect l="0" t="0" r="0" b="0"/>
          <a:pathLst>
            <a:path>
              <a:moveTo>
                <a:pt x="875524" y="726074"/>
              </a:moveTo>
              <a:arcTo wR="2729159" hR="2729159" stAng="13633147" swAng="1053089"/>
            </a:path>
          </a:pathLst>
        </a:custGeom>
        <a:noFill/>
        <a:ln w="6350" cap="flat" cmpd="sng" algn="ctr">
          <a:solidFill>
            <a:schemeClr val="accent4">
              <a:hueOff val="7484979"/>
              <a:satOff val="-41387"/>
              <a:lumOff val="-3529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G>
</file>

<file path=ppt/media/image11.jpeg>
</file>

<file path=ppt/media/image12.jpeg>
</file>

<file path=ppt/media/image13.jpeg>
</file>

<file path=ppt/media/image14.png>
</file>

<file path=ppt/media/image15.JPG>
</file>

<file path=ppt/media/image16.png>
</file>

<file path=ppt/media/image17.png>
</file>

<file path=ppt/media/image18.jp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295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91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0033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013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253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3376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840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24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583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391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01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C570B-F590-40E0-9252-4849762C4383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01EA6-F513-44AB-A2BB-9AB0B8281B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7537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98955" y="2233186"/>
            <a:ext cx="9144000" cy="1335930"/>
          </a:xfrm>
        </p:spPr>
        <p:txBody>
          <a:bodyPr>
            <a:normAutofit/>
          </a:bodyPr>
          <a:lstStyle/>
          <a:p>
            <a:r>
              <a:rPr lang="ko-KR" altLang="en-US" sz="7200" spc="300" dirty="0" err="1" smtClean="0">
                <a:latin typeface="Do Hyeon" pitchFamily="2" charset="-127"/>
                <a:ea typeface="Do Hyeon" pitchFamily="2" charset="-127"/>
              </a:rPr>
              <a:t>새미네</a:t>
            </a:r>
            <a:r>
              <a:rPr lang="ko-KR" altLang="en-US" sz="7200" spc="300" dirty="0" smtClean="0">
                <a:latin typeface="Do Hyeon" pitchFamily="2" charset="-127"/>
                <a:ea typeface="Do Hyeon" pitchFamily="2" charset="-127"/>
              </a:rPr>
              <a:t> 부엌 플랫폼</a:t>
            </a:r>
            <a:endParaRPr lang="ko-KR" altLang="en-US" sz="7200" spc="3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61323" y="4666914"/>
            <a:ext cx="9144000" cy="1655762"/>
          </a:xfrm>
        </p:spPr>
        <p:txBody>
          <a:bodyPr>
            <a:normAutofit/>
          </a:bodyPr>
          <a:lstStyle/>
          <a:p>
            <a:r>
              <a:rPr lang="ko-KR" altLang="en-US" sz="3600" b="1" spc="300" dirty="0" err="1" smtClean="0">
                <a:latin typeface="Do Hyeon" pitchFamily="2" charset="-127"/>
                <a:ea typeface="Do Hyeon" pitchFamily="2" charset="-127"/>
              </a:rPr>
              <a:t>임도연</a:t>
            </a:r>
            <a:r>
              <a:rPr lang="ko-KR" altLang="en-US" sz="3600" b="1" spc="300" dirty="0" smtClean="0">
                <a:latin typeface="Do Hyeon" pitchFamily="2" charset="-127"/>
                <a:ea typeface="Do Hyeon" pitchFamily="2" charset="-127"/>
              </a:rPr>
              <a:t> </a:t>
            </a:r>
            <a:endParaRPr lang="ko-KR" altLang="en-US" sz="3600" b="1" spc="300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1886">
            <a:off x="1208637" y="2695444"/>
            <a:ext cx="500098" cy="69061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7867" y="2024245"/>
            <a:ext cx="1520699" cy="1441848"/>
          </a:xfrm>
          <a:prstGeom prst="rect">
            <a:avLst/>
          </a:prstGeom>
        </p:spPr>
      </p:pic>
      <p:sp>
        <p:nvSpPr>
          <p:cNvPr id="7" name="부제목 2"/>
          <p:cNvSpPr txBox="1">
            <a:spLocks/>
          </p:cNvSpPr>
          <p:nvPr/>
        </p:nvSpPr>
        <p:spPr>
          <a:xfrm>
            <a:off x="1119213" y="1826612"/>
            <a:ext cx="7426090" cy="4059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spc="300" dirty="0" smtClean="0">
                <a:latin typeface="Do Hyeon" pitchFamily="2" charset="-127"/>
                <a:ea typeface="Do Hyeon" pitchFamily="2" charset="-127"/>
              </a:rPr>
              <a:t>즐거운 요리 혁명 </a:t>
            </a:r>
            <a:endParaRPr lang="ko-KR" altLang="en-US" sz="2800" spc="300" dirty="0">
              <a:latin typeface="Do Hyeon" pitchFamily="2" charset="-127"/>
              <a:ea typeface="Do Hyeon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085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9585" y="182879"/>
            <a:ext cx="10515600" cy="1108798"/>
          </a:xfrm>
        </p:spPr>
        <p:txBody>
          <a:bodyPr>
            <a:normAutofit/>
          </a:bodyPr>
          <a:lstStyle/>
          <a:p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메인 영역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5400" spc="300" dirty="0" err="1" smtClean="0">
                <a:latin typeface="Do Hyeon" pitchFamily="2" charset="-127"/>
                <a:ea typeface="Do Hyeon" pitchFamily="2" charset="-127"/>
              </a:rPr>
              <a:t>요리연구소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)</a:t>
            </a:r>
            <a:endParaRPr lang="ko-KR" altLang="en-US" sz="5400" spc="3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87290" y="1814295"/>
            <a:ext cx="4904710" cy="47397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1. SWIPER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플러그인 이용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슬라이드 무한 넘기기 적용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)+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데이터 구조화하여 슬라이드 구성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000" dirty="0" smtClean="0">
                <a:latin typeface="Do Hyeon" pitchFamily="2" charset="-127"/>
                <a:ea typeface="Do Hyeon" pitchFamily="2" charset="-127"/>
              </a:rPr>
              <a:t> </a:t>
            </a:r>
            <a:r>
              <a:rPr lang="en-US" altLang="ko-KR" sz="2200" dirty="0" smtClean="0">
                <a:latin typeface="Do Hyeon" pitchFamily="2" charset="-127"/>
                <a:ea typeface="Do Hyeon" pitchFamily="2" charset="-127"/>
              </a:rPr>
              <a:t>-&gt; 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슬라이드는 드래그 </a:t>
            </a:r>
            <a:r>
              <a:rPr lang="en-US" altLang="ko-KR" sz="2200" dirty="0" smtClean="0">
                <a:latin typeface="Do Hyeon" pitchFamily="2" charset="-127"/>
                <a:ea typeface="Do Hyeon" pitchFamily="2" charset="-127"/>
              </a:rPr>
              <a:t>+ 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화살표 클릭해도 작동됨</a:t>
            </a:r>
            <a:endParaRPr lang="en-US" altLang="ko-KR" sz="2200" dirty="0" smtClean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 </a:t>
            </a:r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2.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두가지 카테고리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레시피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,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솔루션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)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끼리 분류하여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CSS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다르게 적용함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3.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마우스 오버 시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SCALE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적용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4.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새미 아이콘 애니메이션화</a:t>
            </a:r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5.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더보기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클릭 시 해당 페이지 이동 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-&gt;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추후 구현 예정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페이지 연결만 구현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)</a:t>
            </a:r>
            <a:endParaRPr lang="ko-KR" altLang="en-US" sz="24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5677593" y="2231870"/>
            <a:ext cx="282632" cy="3235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24138"/>
            <a:ext cx="7182197" cy="5120075"/>
          </a:xfrm>
        </p:spPr>
      </p:pic>
    </p:spTree>
    <p:extLst>
      <p:ext uri="{BB962C8B-B14F-4D97-AF65-F5344CB8AC3E}">
        <p14:creationId xmlns:p14="http://schemas.microsoft.com/office/powerpoint/2010/main" val="228642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4770" y="99752"/>
            <a:ext cx="10515600" cy="1108798"/>
          </a:xfrm>
        </p:spPr>
        <p:txBody>
          <a:bodyPr>
            <a:normAutofit/>
          </a:bodyPr>
          <a:lstStyle/>
          <a:p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메인 영역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요리해요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)</a:t>
            </a:r>
            <a:endParaRPr lang="ko-KR" altLang="en-US" sz="5400" spc="3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4320" y="4732530"/>
            <a:ext cx="11917680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1.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이미지 왼쪽으로 자동 이동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+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마우스 오버 시 이동 멈췄다 마우스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리브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시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재이동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 </a:t>
            </a:r>
          </a:p>
          <a:p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2.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해당 이미지와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더보기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클릭 시 해당 페이지 이동 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3.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작성하기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클릭시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로그인 페이지로 이동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-&gt;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추후 구현 예정</a:t>
            </a:r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363" y="1150361"/>
            <a:ext cx="9268488" cy="3429952"/>
          </a:xfrm>
        </p:spPr>
      </p:pic>
    </p:spTree>
    <p:extLst>
      <p:ext uri="{BB962C8B-B14F-4D97-AF65-F5344CB8AC3E}">
        <p14:creationId xmlns:p14="http://schemas.microsoft.com/office/powerpoint/2010/main" val="1569933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9585" y="182879"/>
            <a:ext cx="10515600" cy="1108798"/>
          </a:xfrm>
        </p:spPr>
        <p:txBody>
          <a:bodyPr>
            <a:normAutofit/>
          </a:bodyPr>
          <a:lstStyle/>
          <a:p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메인 영역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(WOW</a:t>
            </a:r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이벤트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) </a:t>
            </a:r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및 하단 영역</a:t>
            </a:r>
            <a:endParaRPr lang="ko-KR" altLang="en-US" sz="5400" spc="3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5729" y="4129146"/>
            <a:ext cx="11387273" cy="25853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1. WOW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이벤트 구역 기존 슬라이드 구성을 없애고 애니메이션 구현함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+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더보기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클릭 시 해당 페이지 이동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 </a:t>
            </a:r>
          </a:p>
          <a:p>
            <a:pPr marL="457200" indent="-457200">
              <a:buAutoNum type="arabicPeriod"/>
            </a:pPr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2.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하단 영역 관련사이트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콤보박스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클릭시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관련 사이트들 이동함</a:t>
            </a:r>
            <a:r>
              <a:rPr lang="en-US" altLang="ko-KR" sz="2400" dirty="0">
                <a:latin typeface="Do Hyeon" pitchFamily="2" charset="-127"/>
                <a:ea typeface="Do Hyeon" pitchFamily="2" charset="-127"/>
              </a:rPr>
              <a:t>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-&gt;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데이터 구조 및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find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함수 사용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3. TOP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버튼 해당 사이트 이미지로 적용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 +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애니메이션 구현</a:t>
            </a:r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endParaRPr lang="ko-KR" altLang="en-US" sz="2400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65" y="1291677"/>
            <a:ext cx="9218815" cy="2598679"/>
          </a:xfrm>
        </p:spPr>
      </p:pic>
      <p:sp>
        <p:nvSpPr>
          <p:cNvPr id="5" name="오른쪽 화살표 4"/>
          <p:cNvSpPr/>
          <p:nvPr/>
        </p:nvSpPr>
        <p:spPr>
          <a:xfrm>
            <a:off x="10241280" y="2975957"/>
            <a:ext cx="523905" cy="28263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화살표 7"/>
          <p:cNvSpPr/>
          <p:nvPr/>
        </p:nvSpPr>
        <p:spPr>
          <a:xfrm>
            <a:off x="10011294" y="3497380"/>
            <a:ext cx="523905" cy="28263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0917584" y="2886440"/>
            <a:ext cx="565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Do Hyeon" pitchFamily="2" charset="-127"/>
                <a:ea typeface="Do Hyeon" pitchFamily="2" charset="-127"/>
              </a:rPr>
              <a:t>2</a:t>
            </a:r>
            <a:r>
              <a:rPr lang="ko-KR" altLang="en-US" sz="2400" b="1" dirty="0" smtClean="0">
                <a:latin typeface="Do Hyeon" pitchFamily="2" charset="-127"/>
                <a:ea typeface="Do Hyeon" pitchFamily="2" charset="-127"/>
              </a:rPr>
              <a:t>번</a:t>
            </a:r>
            <a:endParaRPr lang="ko-KR" altLang="en-US" sz="2400" b="1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634951" y="3428691"/>
            <a:ext cx="565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Do Hyeon" pitchFamily="2" charset="-127"/>
                <a:ea typeface="Do Hyeon" pitchFamily="2" charset="-127"/>
              </a:rPr>
              <a:t>3</a:t>
            </a:r>
            <a:r>
              <a:rPr lang="ko-KR" altLang="en-US" sz="2400" b="1" dirty="0" smtClean="0">
                <a:latin typeface="Do Hyeon" pitchFamily="2" charset="-127"/>
                <a:ea typeface="Do Hyeon" pitchFamily="2" charset="-127"/>
              </a:rPr>
              <a:t>번</a:t>
            </a:r>
            <a:endParaRPr lang="ko-KR" altLang="en-US" sz="2400" b="1" dirty="0">
              <a:latin typeface="Do Hyeon" pitchFamily="2" charset="-127"/>
              <a:ea typeface="Do Hyeon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6738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9585" y="182879"/>
            <a:ext cx="10515600" cy="1108798"/>
          </a:xfrm>
        </p:spPr>
        <p:txBody>
          <a:bodyPr>
            <a:normAutofit/>
          </a:bodyPr>
          <a:lstStyle/>
          <a:p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검색결과페이지</a:t>
            </a:r>
            <a:endParaRPr lang="ko-KR" altLang="en-US" sz="5400" spc="3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12477" y="1449619"/>
            <a:ext cx="4904710" cy="50783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검색결과 데이터 서브페이지들</a:t>
            </a:r>
            <a:r>
              <a:rPr lang="en-US" altLang="ko-KR" sz="2200" dirty="0" smtClean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요리초보가이드</a:t>
            </a:r>
            <a:r>
              <a:rPr lang="en-US" altLang="ko-KR" sz="2200" dirty="0" smtClean="0">
                <a:latin typeface="Do Hyeon" pitchFamily="2" charset="-127"/>
                <a:ea typeface="Do Hyeon" pitchFamily="2" charset="-127"/>
              </a:rPr>
              <a:t>, 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연구소</a:t>
            </a:r>
            <a:r>
              <a:rPr lang="en-US" altLang="ko-KR" sz="2200" dirty="0" smtClean="0">
                <a:latin typeface="Do Hyeon" pitchFamily="2" charset="-127"/>
                <a:ea typeface="Do Hyeon" pitchFamily="2" charset="-127"/>
              </a:rPr>
              <a:t>, 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요리해요</a:t>
            </a:r>
            <a:r>
              <a:rPr lang="en-US" altLang="ko-KR" sz="2200" dirty="0" smtClean="0">
                <a:latin typeface="Do Hyeon" pitchFamily="2" charset="-127"/>
                <a:ea typeface="Do Hyeon" pitchFamily="2" charset="-127"/>
              </a:rPr>
              <a:t>)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 데이터까지 수집하여 출력</a:t>
            </a:r>
            <a:endParaRPr lang="en-US" altLang="ko-KR" sz="2200" dirty="0" smtClean="0">
              <a:latin typeface="Do Hyeon" pitchFamily="2" charset="-127"/>
              <a:ea typeface="Do Hyeon" pitchFamily="2" charset="-127"/>
            </a:endParaRPr>
          </a:p>
          <a:p>
            <a:pPr marL="457200" indent="-457200">
              <a:buAutoNum type="arabicPeriod"/>
            </a:pPr>
            <a:endParaRPr lang="en-US" altLang="ko-KR" sz="2200" dirty="0">
              <a:latin typeface="Do Hyeon" pitchFamily="2" charset="-127"/>
              <a:ea typeface="Do Hyeon" pitchFamily="2" charset="-127"/>
            </a:endParaRPr>
          </a:p>
          <a:p>
            <a:pPr marL="457200" indent="-457200">
              <a:buAutoNum type="arabicPeriod"/>
            </a:pP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메인페이지에서 공백으로 돋보기 </a:t>
            </a:r>
            <a:r>
              <a:rPr lang="ko-KR" altLang="en-US" sz="2200" dirty="0" err="1" smtClean="0">
                <a:latin typeface="Do Hyeon" pitchFamily="2" charset="-127"/>
                <a:ea typeface="Do Hyeon" pitchFamily="2" charset="-127"/>
              </a:rPr>
              <a:t>클릭시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 메시지</a:t>
            </a:r>
            <a:r>
              <a:rPr lang="en-US" altLang="ko-KR" sz="2200" dirty="0" smtClean="0"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창 뜨기</a:t>
            </a:r>
            <a:endParaRPr lang="en-US" altLang="ko-KR" sz="2200" dirty="0" smtClean="0">
              <a:latin typeface="Do Hyeon" pitchFamily="2" charset="-127"/>
              <a:ea typeface="Do Hyeon" pitchFamily="2" charset="-127"/>
            </a:endParaRPr>
          </a:p>
          <a:p>
            <a:pPr marL="457200" indent="-457200">
              <a:buAutoNum type="arabicPeriod"/>
            </a:pPr>
            <a:endParaRPr lang="en-US" altLang="ko-KR" sz="2200" dirty="0">
              <a:latin typeface="Do Hyeon" pitchFamily="2" charset="-127"/>
              <a:ea typeface="Do Hyeon" pitchFamily="2" charset="-127"/>
            </a:endParaRPr>
          </a:p>
          <a:p>
            <a:pPr marL="457200" indent="-457200">
              <a:buAutoNum type="arabicPeriod"/>
            </a:pPr>
            <a:r>
              <a:rPr lang="ko-KR" altLang="en-US" sz="2200" dirty="0" err="1" smtClean="0">
                <a:latin typeface="Do Hyeon" pitchFamily="2" charset="-127"/>
                <a:ea typeface="Do Hyeon" pitchFamily="2" charset="-127"/>
              </a:rPr>
              <a:t>상단메뉴의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 검색</a:t>
            </a:r>
            <a:r>
              <a:rPr lang="ko-KR" altLang="en-US" sz="2200" dirty="0">
                <a:latin typeface="Do Hyeon" pitchFamily="2" charset="-127"/>
                <a:ea typeface="Do Hyeon" pitchFamily="2" charset="-127"/>
              </a:rPr>
              <a:t>과</a:t>
            </a:r>
            <a:r>
              <a:rPr lang="en-US" altLang="ko-KR" sz="2200" dirty="0" smtClean="0"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검색결과 페이지의 검색 둘다 기능 가능</a:t>
            </a:r>
            <a:endParaRPr lang="en-US" altLang="ko-KR" sz="2200" dirty="0" smtClean="0">
              <a:latin typeface="Do Hyeon" pitchFamily="2" charset="-127"/>
              <a:ea typeface="Do Hyeon" pitchFamily="2" charset="-127"/>
            </a:endParaRPr>
          </a:p>
          <a:p>
            <a:pPr marL="457200" indent="-457200">
              <a:buAutoNum type="arabicPeriod"/>
            </a:pPr>
            <a:endParaRPr lang="en-US" altLang="ko-KR" sz="2200" dirty="0" smtClean="0">
              <a:latin typeface="Do Hyeon" pitchFamily="2" charset="-127"/>
              <a:ea typeface="Do Hyeon" pitchFamily="2" charset="-127"/>
            </a:endParaRPr>
          </a:p>
          <a:p>
            <a:pPr marL="457200" indent="-457200">
              <a:buAutoNum type="arabicPeriod"/>
            </a:pP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키워드 검색 후 해당 데이터 개수 표시</a:t>
            </a:r>
            <a:endParaRPr lang="en-US" altLang="ko-KR" sz="2200" dirty="0" smtClean="0">
              <a:latin typeface="Do Hyeon" pitchFamily="2" charset="-127"/>
              <a:ea typeface="Do Hyeon" pitchFamily="2" charset="-127"/>
            </a:endParaRPr>
          </a:p>
          <a:p>
            <a:pPr marL="457200" indent="-457200">
              <a:buAutoNum type="arabicPeriod"/>
            </a:pPr>
            <a:endParaRPr lang="en-US" altLang="ko-KR" sz="2200" dirty="0" smtClean="0">
              <a:latin typeface="Do Hyeon" pitchFamily="2" charset="-127"/>
              <a:ea typeface="Do Hyeon" pitchFamily="2" charset="-127"/>
            </a:endParaRPr>
          </a:p>
          <a:p>
            <a:pPr marL="457200" indent="-457200">
              <a:buAutoNum type="arabicPeriod"/>
            </a:pP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오름차순</a:t>
            </a:r>
            <a:r>
              <a:rPr lang="en-US" altLang="ko-KR" sz="2200" dirty="0" smtClean="0">
                <a:latin typeface="Do Hyeon" pitchFamily="2" charset="-127"/>
                <a:ea typeface="Do Hyeon" pitchFamily="2" charset="-127"/>
              </a:rPr>
              <a:t>, 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내림차순 구현</a:t>
            </a:r>
            <a:endParaRPr lang="en-US" altLang="ko-KR" sz="2200" dirty="0" smtClean="0">
              <a:latin typeface="Do Hyeon" pitchFamily="2" charset="-127"/>
              <a:ea typeface="Do Hyeon" pitchFamily="2" charset="-127"/>
            </a:endParaRPr>
          </a:p>
          <a:p>
            <a:pPr marL="457200" indent="-457200">
              <a:buAutoNum type="arabicPeriod"/>
            </a:pPr>
            <a:endParaRPr lang="en-US" altLang="ko-KR" sz="2200" dirty="0">
              <a:latin typeface="Do Hyeon" pitchFamily="2" charset="-127"/>
              <a:ea typeface="Do Hyeon" pitchFamily="2" charset="-127"/>
            </a:endParaRPr>
          </a:p>
          <a:p>
            <a:pPr marL="457200" indent="-457200">
              <a:buAutoNum type="arabicPeriod"/>
            </a:pP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해당 이미지</a:t>
            </a:r>
            <a:r>
              <a:rPr lang="en-US" altLang="ko-KR" sz="2200" dirty="0" smtClean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데이터</a:t>
            </a:r>
            <a:r>
              <a:rPr lang="en-US" altLang="ko-KR" sz="2200" dirty="0" smtClean="0">
                <a:latin typeface="Do Hyeon" pitchFamily="2" charset="-127"/>
                <a:ea typeface="Do Hyeon" pitchFamily="2" charset="-127"/>
              </a:rPr>
              <a:t>) </a:t>
            </a:r>
            <a:r>
              <a:rPr lang="ko-KR" altLang="en-US" sz="2200" dirty="0" smtClean="0">
                <a:latin typeface="Do Hyeon" pitchFamily="2" charset="-127"/>
                <a:ea typeface="Do Hyeon" pitchFamily="2" charset="-127"/>
              </a:rPr>
              <a:t>클릭 시 상세페이지 연결</a:t>
            </a:r>
            <a:endParaRPr lang="ko-KR" altLang="en-US" sz="2200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71" t="-58" r="4769" b="15184"/>
          <a:stretch/>
        </p:blipFill>
        <p:spPr>
          <a:xfrm>
            <a:off x="-1" y="1130532"/>
            <a:ext cx="7015943" cy="5727468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9472" y="93041"/>
            <a:ext cx="4292338" cy="128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5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9585" y="182879"/>
            <a:ext cx="10515600" cy="1108798"/>
          </a:xfrm>
        </p:spPr>
        <p:txBody>
          <a:bodyPr>
            <a:normAutofit/>
          </a:bodyPr>
          <a:lstStyle/>
          <a:p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서브페이지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요리초보가이드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)</a:t>
            </a:r>
            <a:endParaRPr lang="ko-KR" altLang="en-US" sz="5400" spc="3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87290" y="2612316"/>
            <a:ext cx="4904710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1.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데이터 구조화 하여 이미지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grid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로 구현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+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데이터 제목까지 화면 출력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pPr marL="457200" indent="-457200">
              <a:buAutoNum type="arabicPeriod"/>
            </a:pPr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2.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해당 이미지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오버시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설명 나타남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3.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데이터 오름차순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,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내림차순 정렬 구현 </a:t>
            </a:r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7" r="297" b="12722"/>
          <a:stretch/>
        </p:blipFill>
        <p:spPr>
          <a:xfrm>
            <a:off x="0" y="1230282"/>
            <a:ext cx="7003273" cy="5627717"/>
          </a:xfrm>
        </p:spPr>
      </p:pic>
    </p:spTree>
    <p:extLst>
      <p:ext uri="{BB962C8B-B14F-4D97-AF65-F5344CB8AC3E}">
        <p14:creationId xmlns:p14="http://schemas.microsoft.com/office/powerpoint/2010/main" val="262695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5801" y="65648"/>
            <a:ext cx="10515600" cy="1108798"/>
          </a:xfrm>
        </p:spPr>
        <p:txBody>
          <a:bodyPr>
            <a:normAutofit/>
          </a:bodyPr>
          <a:lstStyle/>
          <a:p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서브페이지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(wow</a:t>
            </a:r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이벤트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)</a:t>
            </a:r>
            <a:endParaRPr lang="ko-KR" altLang="en-US" sz="5400" spc="3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09136" y="2490933"/>
            <a:ext cx="4904710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동영상 자동 재생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무한 재생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)</a:t>
            </a:r>
          </a:p>
          <a:p>
            <a:pPr marL="457200" indent="-457200">
              <a:buAutoNum type="arabicPeriod"/>
            </a:pPr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2. </a:t>
            </a:r>
            <a:r>
              <a:rPr lang="en-US" altLang="ko-KR" sz="2400" dirty="0" err="1" smtClean="0">
                <a:latin typeface="Do Hyeon" pitchFamily="2" charset="-127"/>
                <a:ea typeface="Do Hyeon" pitchFamily="2" charset="-127"/>
              </a:rPr>
              <a:t>swiper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플러그인으로 슬라이드 구현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" b="9954"/>
          <a:stretch/>
        </p:blipFill>
        <p:spPr>
          <a:xfrm>
            <a:off x="101091" y="1078523"/>
            <a:ext cx="6838971" cy="5779477"/>
          </a:xfrm>
        </p:spPr>
      </p:pic>
    </p:spTree>
    <p:extLst>
      <p:ext uri="{BB962C8B-B14F-4D97-AF65-F5344CB8AC3E}">
        <p14:creationId xmlns:p14="http://schemas.microsoft.com/office/powerpoint/2010/main" val="417055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597" y="1055589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8000" spc="600" dirty="0" smtClean="0">
                <a:latin typeface="Do Hyeon" pitchFamily="2" charset="-127"/>
                <a:ea typeface="Do Hyeon" pitchFamily="2" charset="-127"/>
              </a:rPr>
              <a:t>향후 계획</a:t>
            </a:r>
            <a:endParaRPr lang="ko-KR" altLang="en-US" sz="8000" spc="600" dirty="0">
              <a:latin typeface="Do Hyeon" pitchFamily="2" charset="-127"/>
              <a:ea typeface="Do Hyeon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373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0240357"/>
              </p:ext>
            </p:extLst>
          </p:nvPr>
        </p:nvGraphicFramePr>
        <p:xfrm>
          <a:off x="314325" y="241300"/>
          <a:ext cx="11547475" cy="6400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755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597" y="105558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8000" spc="600" dirty="0" smtClean="0">
                <a:latin typeface="Do Hyeon" pitchFamily="2" charset="-127"/>
                <a:ea typeface="Do Hyeon" pitchFamily="2" charset="-127"/>
              </a:rPr>
              <a:t>Q &amp; A</a:t>
            </a:r>
            <a:endParaRPr lang="ko-KR" altLang="en-US" sz="8000" spc="600" dirty="0">
              <a:latin typeface="Do Hyeon" pitchFamily="2" charset="-127"/>
              <a:ea typeface="Do Hyeon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815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4348" y="25298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8000" spc="600" dirty="0" smtClean="0">
                <a:latin typeface="Do Hyeon" pitchFamily="2" charset="-127"/>
                <a:ea typeface="Do Hyeon" pitchFamily="2" charset="-127"/>
              </a:rPr>
              <a:t>감사합니다</a:t>
            </a:r>
            <a:r>
              <a:rPr lang="en-US" altLang="ko-KR" sz="8000" spc="600" dirty="0" smtClean="0">
                <a:latin typeface="Do Hyeon" pitchFamily="2" charset="-127"/>
                <a:ea typeface="Do Hyeon" pitchFamily="2" charset="-127"/>
              </a:rPr>
              <a:t>.</a:t>
            </a:r>
            <a:endParaRPr lang="ko-KR" altLang="en-US" sz="8000" spc="600" dirty="0">
              <a:latin typeface="Do Hyeon" pitchFamily="2" charset="-127"/>
              <a:ea typeface="Do Hyeon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9538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24812" y="509392"/>
            <a:ext cx="10515600" cy="1384722"/>
          </a:xfrm>
        </p:spPr>
        <p:txBody>
          <a:bodyPr>
            <a:normAutofit/>
          </a:bodyPr>
          <a:lstStyle/>
          <a:p>
            <a:r>
              <a:rPr lang="ko-KR" altLang="en-US" sz="6600" spc="300" dirty="0" smtClean="0">
                <a:latin typeface="Do Hyeon" pitchFamily="2" charset="-127"/>
                <a:ea typeface="Do Hyeon" pitchFamily="2" charset="-127"/>
              </a:rPr>
              <a:t>목차</a:t>
            </a:r>
            <a:endParaRPr lang="ko-KR" altLang="en-US" sz="6600" spc="3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049560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3200" spc="300" dirty="0" smtClean="0">
                <a:latin typeface="Do Hyeon" pitchFamily="2" charset="-127"/>
                <a:ea typeface="Do Hyeon" pitchFamily="2" charset="-127"/>
              </a:rPr>
              <a:t>1. </a:t>
            </a:r>
            <a:r>
              <a:rPr lang="ko-KR" altLang="en-US" sz="3200" spc="300" dirty="0" smtClean="0">
                <a:latin typeface="Do Hyeon" pitchFamily="2" charset="-127"/>
                <a:ea typeface="Do Hyeon" pitchFamily="2" charset="-127"/>
              </a:rPr>
              <a:t>기획 의도</a:t>
            </a:r>
            <a:endParaRPr lang="en-US" altLang="ko-KR" sz="3200" spc="300" dirty="0" smtClean="0">
              <a:latin typeface="Do Hyeon" pitchFamily="2" charset="-127"/>
              <a:ea typeface="Do Hyeon" pitchFamily="2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3200" spc="300" dirty="0" smtClean="0">
                <a:latin typeface="Do Hyeon" pitchFamily="2" charset="-127"/>
                <a:ea typeface="Do Hyeon" pitchFamily="2" charset="-127"/>
              </a:rPr>
              <a:t>2. </a:t>
            </a:r>
            <a:r>
              <a:rPr lang="ko-KR" altLang="en-US" sz="3200" spc="300" dirty="0" smtClean="0">
                <a:latin typeface="Do Hyeon" pitchFamily="2" charset="-127"/>
                <a:ea typeface="Do Hyeon" pitchFamily="2" charset="-127"/>
              </a:rPr>
              <a:t>사용 기술</a:t>
            </a:r>
            <a:endParaRPr lang="en-US" altLang="ko-KR" sz="3200" spc="300" dirty="0" smtClean="0">
              <a:latin typeface="Do Hyeon" pitchFamily="2" charset="-127"/>
              <a:ea typeface="Do Hyeon" pitchFamily="2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3200" spc="300" dirty="0" smtClean="0">
                <a:latin typeface="Do Hyeon" pitchFamily="2" charset="-127"/>
                <a:ea typeface="Do Hyeon" pitchFamily="2" charset="-127"/>
              </a:rPr>
              <a:t>3. </a:t>
            </a:r>
            <a:r>
              <a:rPr lang="ko-KR" altLang="en-US" sz="3200" spc="300" dirty="0" smtClean="0">
                <a:latin typeface="Do Hyeon" pitchFamily="2" charset="-127"/>
                <a:ea typeface="Do Hyeon" pitchFamily="2" charset="-127"/>
              </a:rPr>
              <a:t>분석 설계</a:t>
            </a:r>
            <a:endParaRPr lang="en-US" altLang="ko-KR" sz="3200" spc="300" dirty="0" smtClean="0">
              <a:latin typeface="Do Hyeon" pitchFamily="2" charset="-127"/>
              <a:ea typeface="Do Hyeon" pitchFamily="2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3200" spc="300" dirty="0" smtClean="0">
                <a:latin typeface="Do Hyeon" pitchFamily="2" charset="-127"/>
                <a:ea typeface="Do Hyeon" pitchFamily="2" charset="-127"/>
              </a:rPr>
              <a:t>4. </a:t>
            </a:r>
            <a:r>
              <a:rPr lang="ko-KR" altLang="en-US" sz="3200" spc="300" dirty="0" smtClean="0">
                <a:latin typeface="Do Hyeon" pitchFamily="2" charset="-127"/>
                <a:ea typeface="Do Hyeon" pitchFamily="2" charset="-127"/>
              </a:rPr>
              <a:t>구현 내용</a:t>
            </a:r>
            <a:endParaRPr lang="en-US" altLang="ko-KR" sz="3200" spc="300" dirty="0" smtClean="0">
              <a:latin typeface="Do Hyeon" pitchFamily="2" charset="-127"/>
              <a:ea typeface="Do Hyeon" pitchFamily="2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3200" spc="300" dirty="0" smtClean="0">
                <a:latin typeface="Do Hyeon" pitchFamily="2" charset="-127"/>
                <a:ea typeface="Do Hyeon" pitchFamily="2" charset="-127"/>
              </a:rPr>
              <a:t>5. </a:t>
            </a:r>
            <a:r>
              <a:rPr lang="ko-KR" altLang="en-US" sz="3200" spc="300" dirty="0" smtClean="0">
                <a:latin typeface="Do Hyeon" pitchFamily="2" charset="-127"/>
                <a:ea typeface="Do Hyeon" pitchFamily="2" charset="-127"/>
              </a:rPr>
              <a:t>향후 계획</a:t>
            </a:r>
            <a:endParaRPr lang="ko-KR" altLang="en-US" sz="3200" spc="300" dirty="0">
              <a:latin typeface="Do Hyeon" pitchFamily="2" charset="-127"/>
              <a:ea typeface="Do Hyeon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6589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597" y="1055589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8000" spc="600" dirty="0" smtClean="0">
                <a:latin typeface="Do Hyeon" pitchFamily="2" charset="-127"/>
                <a:ea typeface="Do Hyeon" pitchFamily="2" charset="-127"/>
              </a:rPr>
              <a:t>기획 의도 </a:t>
            </a:r>
            <a:endParaRPr lang="ko-KR" altLang="en-US" sz="8000" spc="600" dirty="0">
              <a:latin typeface="Do Hyeon" pitchFamily="2" charset="-127"/>
              <a:ea typeface="Do Hyeon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4333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38539" y="296880"/>
            <a:ext cx="11290041" cy="6858000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ko-KR" altLang="en-US" dirty="0" smtClean="0"/>
              <a:t>    </a:t>
            </a:r>
            <a:r>
              <a:rPr lang="ko-KR" altLang="en-US" sz="3200" dirty="0" smtClean="0">
                <a:latin typeface="Do Hyeon" pitchFamily="2" charset="-127"/>
                <a:ea typeface="Do Hyeon" pitchFamily="2" charset="-127"/>
              </a:rPr>
              <a:t>많은 </a:t>
            </a:r>
            <a:r>
              <a:rPr lang="ko-KR" altLang="en-US" sz="3600" u="sng" dirty="0" smtClean="0">
                <a:latin typeface="Do Hyeon" pitchFamily="2" charset="-127"/>
                <a:ea typeface="Do Hyeon" pitchFamily="2" charset="-127"/>
              </a:rPr>
              <a:t>데이터를 수집</a:t>
            </a:r>
            <a:r>
              <a:rPr lang="ko-KR" altLang="en-US" sz="3200" dirty="0" smtClean="0">
                <a:latin typeface="Do Hyeon" pitchFamily="2" charset="-127"/>
                <a:ea typeface="Do Hyeon" pitchFamily="2" charset="-127"/>
              </a:rPr>
              <a:t>하여 </a:t>
            </a:r>
            <a:r>
              <a:rPr lang="ko-KR" altLang="en-US" sz="4000" b="1" u="sng" dirty="0" smtClean="0">
                <a:latin typeface="Do Hyeon" pitchFamily="2" charset="-127"/>
                <a:ea typeface="Do Hyeon" pitchFamily="2" charset="-127"/>
              </a:rPr>
              <a:t>구조화</a:t>
            </a:r>
            <a:r>
              <a:rPr lang="ko-KR" altLang="en-US" sz="3200" dirty="0" smtClean="0">
                <a:latin typeface="Do Hyeon" pitchFamily="2" charset="-127"/>
                <a:ea typeface="Do Hyeon" pitchFamily="2" charset="-127"/>
              </a:rPr>
              <a:t>로 구현</a:t>
            </a:r>
            <a:endParaRPr lang="en-US" altLang="ko-KR" sz="3200" dirty="0" smtClean="0">
              <a:latin typeface="Do Hyeon" pitchFamily="2" charset="-127"/>
              <a:ea typeface="Do Hyeon" pitchFamily="2" charset="-127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3200" dirty="0">
                <a:latin typeface="Do Hyeon" pitchFamily="2" charset="-127"/>
                <a:ea typeface="Do Hyeon" pitchFamily="2" charset="-127"/>
              </a:rPr>
              <a:t> </a:t>
            </a:r>
            <a:r>
              <a:rPr lang="en-US" altLang="ko-KR" sz="3200" dirty="0" smtClean="0">
                <a:latin typeface="Do Hyeon" pitchFamily="2" charset="-127"/>
                <a:ea typeface="Do Hyeon" pitchFamily="2" charset="-127"/>
              </a:rPr>
              <a:t>   </a:t>
            </a:r>
            <a:r>
              <a:rPr lang="ko-KR" altLang="en-US" sz="3200" u="sng" dirty="0" smtClean="0">
                <a:latin typeface="Do Hyeon" pitchFamily="2" charset="-127"/>
                <a:ea typeface="Do Hyeon" pitchFamily="2" charset="-127"/>
              </a:rPr>
              <a:t>수집한 데이터</a:t>
            </a:r>
            <a:r>
              <a:rPr lang="ko-KR" altLang="en-US" sz="3200" dirty="0" smtClean="0">
                <a:latin typeface="Do Hyeon" pitchFamily="2" charset="-127"/>
                <a:ea typeface="Do Hyeon" pitchFamily="2" charset="-127"/>
              </a:rPr>
              <a:t>를 </a:t>
            </a:r>
            <a:r>
              <a:rPr lang="ko-KR" altLang="en-US" sz="4000" b="1" u="sng" dirty="0" smtClean="0">
                <a:latin typeface="Do Hyeon" pitchFamily="2" charset="-127"/>
                <a:ea typeface="Do Hyeon" pitchFamily="2" charset="-127"/>
              </a:rPr>
              <a:t>정렬 및 검색 </a:t>
            </a:r>
            <a:r>
              <a:rPr lang="ko-KR" altLang="en-US" sz="3200" dirty="0" smtClean="0">
                <a:latin typeface="Do Hyeon" pitchFamily="2" charset="-127"/>
                <a:ea typeface="Do Hyeon" pitchFamily="2" charset="-127"/>
              </a:rPr>
              <a:t>기능 구현 </a:t>
            </a:r>
            <a:r>
              <a:rPr lang="en-US" altLang="ko-KR" sz="3200" dirty="0" smtClean="0">
                <a:latin typeface="Do Hyeon" pitchFamily="2" charset="-127"/>
                <a:ea typeface="Do Hyeon" pitchFamily="2" charset="-127"/>
              </a:rPr>
              <a:t>-&gt; </a:t>
            </a:r>
            <a:r>
              <a:rPr lang="ko-KR" altLang="en-US" sz="3200" dirty="0" smtClean="0">
                <a:latin typeface="Do Hyeon" pitchFamily="2" charset="-127"/>
                <a:ea typeface="Do Hyeon" pitchFamily="2" charset="-127"/>
              </a:rPr>
              <a:t>사용자들의 편리성 기대</a:t>
            </a:r>
            <a:endParaRPr lang="en-US" altLang="ko-KR" sz="3200" dirty="0" smtClean="0">
              <a:latin typeface="Do Hyeon" pitchFamily="2" charset="-127"/>
              <a:ea typeface="Do Hyeon" pitchFamily="2" charset="-127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3200" dirty="0" smtClean="0">
                <a:latin typeface="Do Hyeon" pitchFamily="2" charset="-127"/>
                <a:ea typeface="Do Hyeon" pitchFamily="2" charset="-127"/>
              </a:rPr>
              <a:t>    </a:t>
            </a:r>
            <a:r>
              <a:rPr lang="ko-KR" altLang="en-US" sz="3200" u="sng" dirty="0" smtClean="0">
                <a:latin typeface="Do Hyeon" pitchFamily="2" charset="-127"/>
                <a:ea typeface="Do Hyeon" pitchFamily="2" charset="-127"/>
              </a:rPr>
              <a:t>모든 컨텐츠가 </a:t>
            </a:r>
            <a:r>
              <a:rPr lang="ko-KR" altLang="en-US" sz="3200" u="sng" dirty="0" err="1" smtClean="0">
                <a:latin typeface="Do Hyeon" pitchFamily="2" charset="-127"/>
                <a:ea typeface="Do Hyeon" pitchFamily="2" charset="-127"/>
              </a:rPr>
              <a:t>메인부터</a:t>
            </a:r>
            <a:r>
              <a:rPr lang="ko-KR" altLang="en-US" sz="3200" u="sng" dirty="0" smtClean="0">
                <a:latin typeface="Do Hyeon" pitchFamily="2" charset="-127"/>
                <a:ea typeface="Do Hyeon" pitchFamily="2" charset="-127"/>
              </a:rPr>
              <a:t> 서브까지 연결되어 로테이션</a:t>
            </a:r>
            <a:r>
              <a:rPr lang="ko-KR" altLang="en-US" sz="3200" dirty="0" smtClean="0">
                <a:latin typeface="Do Hyeon" pitchFamily="2" charset="-127"/>
                <a:ea typeface="Do Hyeon" pitchFamily="2" charset="-127"/>
              </a:rPr>
              <a:t> 되도록 설계 후 구현</a:t>
            </a:r>
            <a:endParaRPr lang="en-US" altLang="ko-KR" sz="3200" dirty="0" smtClean="0">
              <a:latin typeface="Do Hyeon" pitchFamily="2" charset="-127"/>
              <a:ea typeface="Do Hyeon" pitchFamily="2" charset="-127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3200" dirty="0" smtClean="0">
                <a:latin typeface="Do Hyeon" pitchFamily="2" charset="-127"/>
                <a:ea typeface="Do Hyeon" pitchFamily="2" charset="-127"/>
              </a:rPr>
              <a:t>    </a:t>
            </a:r>
            <a:r>
              <a:rPr lang="ko-KR" altLang="en-US" sz="3200" dirty="0" smtClean="0">
                <a:latin typeface="Do Hyeon" pitchFamily="2" charset="-127"/>
                <a:ea typeface="Do Hyeon" pitchFamily="2" charset="-127"/>
              </a:rPr>
              <a:t>기존 사이트 메인 페이지의 </a:t>
            </a:r>
            <a:r>
              <a:rPr lang="ko-KR" altLang="en-US" sz="3200" u="sng" dirty="0" smtClean="0">
                <a:latin typeface="Do Hyeon" pitchFamily="2" charset="-127"/>
                <a:ea typeface="Do Hyeon" pitchFamily="2" charset="-127"/>
              </a:rPr>
              <a:t>반복되는 슬라이드 기능</a:t>
            </a:r>
            <a:r>
              <a:rPr lang="ko-KR" altLang="en-US" sz="3200" dirty="0" smtClean="0">
                <a:latin typeface="Do Hyeon" pitchFamily="2" charset="-127"/>
                <a:ea typeface="Do Hyeon" pitchFamily="2" charset="-127"/>
              </a:rPr>
              <a:t>을 각각 다르게 기능 구현</a:t>
            </a:r>
            <a:endParaRPr lang="en-US" altLang="ko-KR" sz="3200" dirty="0" smtClean="0">
              <a:latin typeface="Do Hyeon" pitchFamily="2" charset="-127"/>
              <a:ea typeface="Do Hyeon" pitchFamily="2" charset="-127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3200" dirty="0" smtClean="0">
                <a:latin typeface="Do Hyeon" pitchFamily="2" charset="-127"/>
                <a:ea typeface="Do Hyeon" pitchFamily="2" charset="-127"/>
              </a:rPr>
              <a:t>    </a:t>
            </a:r>
            <a:r>
              <a:rPr lang="ko-KR" altLang="en-US" sz="3200" u="sng" dirty="0" smtClean="0">
                <a:latin typeface="Do Hyeon" pitchFamily="2" charset="-127"/>
                <a:ea typeface="Do Hyeon" pitchFamily="2" charset="-127"/>
              </a:rPr>
              <a:t>상단 구역과 하단 구역의 반복</a:t>
            </a:r>
            <a:r>
              <a:rPr lang="ko-KR" altLang="en-US" sz="3200" dirty="0" smtClean="0">
                <a:latin typeface="Do Hyeon" pitchFamily="2" charset="-127"/>
                <a:ea typeface="Do Hyeon" pitchFamily="2" charset="-127"/>
              </a:rPr>
              <a:t>으로 각 서브페이지에 </a:t>
            </a:r>
            <a:r>
              <a:rPr lang="ko-KR" altLang="en-US" sz="4300" u="sng" dirty="0" smtClean="0">
                <a:latin typeface="Do Hyeon" pitchFamily="2" charset="-127"/>
                <a:ea typeface="Do Hyeon" pitchFamily="2" charset="-127"/>
              </a:rPr>
              <a:t>모듈화</a:t>
            </a:r>
            <a:r>
              <a:rPr lang="ko-KR" altLang="en-US" sz="3200" dirty="0" smtClean="0">
                <a:latin typeface="Do Hyeon" pitchFamily="2" charset="-127"/>
                <a:ea typeface="Do Hyeon" pitchFamily="2" charset="-127"/>
              </a:rPr>
              <a:t> 적용</a:t>
            </a:r>
            <a:endParaRPr lang="ko-KR" altLang="en-US" sz="3200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15" y="671349"/>
            <a:ext cx="699796" cy="69979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15" y="1864191"/>
            <a:ext cx="699796" cy="69979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15" y="3057033"/>
            <a:ext cx="699796" cy="69979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15" y="4043125"/>
            <a:ext cx="699796" cy="69979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15" y="5379115"/>
            <a:ext cx="699796" cy="69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65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597" y="1055589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8000" spc="600" dirty="0" smtClean="0">
                <a:latin typeface="Do Hyeon" pitchFamily="2" charset="-127"/>
                <a:ea typeface="Do Hyeon" pitchFamily="2" charset="-127"/>
              </a:rPr>
              <a:t>사용 기술</a:t>
            </a:r>
            <a:endParaRPr lang="ko-KR" altLang="en-US" sz="8000" spc="600" dirty="0">
              <a:latin typeface="Do Hyeon" pitchFamily="2" charset="-127"/>
              <a:ea typeface="Do Hyeon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367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19744" y="606490"/>
            <a:ext cx="3668486" cy="5878384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sz="4000" spc="300" dirty="0" smtClean="0">
                <a:latin typeface="Do Hyeon" pitchFamily="2" charset="-127"/>
                <a:ea typeface="Do Hyeon" pitchFamily="2" charset="-127"/>
              </a:rPr>
              <a:t> 사용 기술</a:t>
            </a:r>
            <a:endParaRPr lang="en-US" altLang="ko-KR" sz="4000" spc="300" dirty="0" smtClean="0">
              <a:latin typeface="Do Hyeon" pitchFamily="2" charset="-127"/>
              <a:ea typeface="Do Hyeon" pitchFamily="2" charset="-127"/>
            </a:endParaRPr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     </a:t>
            </a:r>
            <a:r>
              <a:rPr lang="en-US" altLang="ko-KR" sz="2400" dirty="0" smtClean="0">
                <a:latin typeface="Berlin Sans FB Demi" panose="020E0802020502020306" pitchFamily="34" charset="0"/>
              </a:rPr>
              <a:t>React JS</a:t>
            </a:r>
            <a:endParaRPr lang="ko-KR" altLang="en-US" sz="2400" dirty="0">
              <a:latin typeface="Berlin Sans FB Demi" panose="020E0802020502020306" pitchFamily="34" charset="0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945296" y="606490"/>
            <a:ext cx="3705806" cy="5878384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sz="4000" spc="300" dirty="0">
                <a:latin typeface="Do Hyeon" pitchFamily="2" charset="-127"/>
                <a:ea typeface="Do Hyeon" pitchFamily="2" charset="-127"/>
              </a:rPr>
              <a:t>사용 </a:t>
            </a:r>
            <a:r>
              <a:rPr lang="ko-KR" altLang="en-US" sz="4000" spc="300" dirty="0" smtClean="0">
                <a:latin typeface="Do Hyeon" pitchFamily="2" charset="-127"/>
                <a:ea typeface="Do Hyeon" pitchFamily="2" charset="-127"/>
              </a:rPr>
              <a:t>색상</a:t>
            </a:r>
            <a:endParaRPr lang="en-US" altLang="ko-KR" sz="4000" spc="300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63" y="2323322"/>
            <a:ext cx="3261048" cy="3443830"/>
          </a:xfrm>
          <a:prstGeom prst="rect">
            <a:avLst/>
          </a:prstGeom>
        </p:spPr>
      </p:pic>
      <p:sp>
        <p:nvSpPr>
          <p:cNvPr id="6" name="내용 개체 틀 2"/>
          <p:cNvSpPr txBox="1">
            <a:spLocks/>
          </p:cNvSpPr>
          <p:nvPr/>
        </p:nvSpPr>
        <p:spPr>
          <a:xfrm>
            <a:off x="8420877" y="606490"/>
            <a:ext cx="3668486" cy="5878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4000" spc="300" dirty="0" smtClean="0">
                <a:latin typeface="Do Hyeon" pitchFamily="2" charset="-127"/>
                <a:ea typeface="Do Hyeon" pitchFamily="2" charset="-127"/>
              </a:rPr>
              <a:t> 사용 폰트</a:t>
            </a:r>
            <a:endParaRPr lang="en-US" altLang="ko-KR" sz="4000" spc="300" dirty="0" smtClean="0">
              <a:latin typeface="Do Hyeon" pitchFamily="2" charset="-127"/>
              <a:ea typeface="Do Hyeon" pitchFamily="2" charset="-127"/>
            </a:endParaRPr>
          </a:p>
          <a:p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>
                <a:solidFill>
                  <a:srgbClr val="15A775"/>
                </a:solidFill>
                <a:latin typeface="Do Hyeon" pitchFamily="2" charset="-127"/>
                <a:ea typeface="Do Hyeon" pitchFamily="2" charset="-127"/>
              </a:rPr>
              <a:t>   </a:t>
            </a:r>
            <a:endParaRPr lang="en-US" altLang="ko-KR" dirty="0" smtClean="0">
              <a:solidFill>
                <a:srgbClr val="15A775"/>
              </a:solidFill>
              <a:latin typeface="Do Hyeon" pitchFamily="2" charset="-127"/>
              <a:ea typeface="Do Hyeon" pitchFamily="2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rgbClr val="15A775"/>
              </a:solidFill>
              <a:latin typeface="Do Hyeon" pitchFamily="2" charset="-127"/>
              <a:ea typeface="Do Hyeon" pitchFamily="2" charset="-127"/>
            </a:endParaRPr>
          </a:p>
          <a:p>
            <a:pPr marL="0" indent="0">
              <a:buNone/>
            </a:pPr>
            <a:endParaRPr lang="en-US" altLang="ko-KR" dirty="0" smtClean="0">
              <a:solidFill>
                <a:srgbClr val="15A775"/>
              </a:solidFill>
              <a:latin typeface="Do Hyeon" pitchFamily="2" charset="-127"/>
              <a:ea typeface="Do Hyeon" pitchFamily="2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rgbClr val="15A775"/>
              </a:solidFill>
              <a:latin typeface="Do Hyeon" pitchFamily="2" charset="-127"/>
              <a:ea typeface="Do Hyeon" pitchFamily="2" charset="-127"/>
            </a:endParaRPr>
          </a:p>
          <a:p>
            <a:pPr marL="0" indent="0">
              <a:buNone/>
            </a:pPr>
            <a:endParaRPr lang="en-US" altLang="ko-KR" dirty="0" smtClean="0">
              <a:solidFill>
                <a:srgbClr val="15A775"/>
              </a:solidFill>
              <a:latin typeface="Do Hyeon" pitchFamily="2" charset="-127"/>
              <a:ea typeface="Do Hyeon" pitchFamily="2" charset="-127"/>
            </a:endParaRPr>
          </a:p>
          <a:p>
            <a:pPr marL="0" indent="0">
              <a:buNone/>
            </a:pPr>
            <a:endParaRPr lang="en-US" altLang="ko-KR" dirty="0" smtClean="0">
              <a:solidFill>
                <a:srgbClr val="15A775"/>
              </a:solidFill>
              <a:latin typeface="Do Hyeon" pitchFamily="2" charset="-127"/>
              <a:ea typeface="Do Hyeon" pitchFamily="2" charset="-127"/>
            </a:endParaRPr>
          </a:p>
          <a:p>
            <a:pPr marL="0" indent="0">
              <a:buNone/>
            </a:pPr>
            <a:r>
              <a:rPr lang="ko-KR" altLang="en-US" dirty="0" err="1" smtClean="0">
                <a:solidFill>
                  <a:srgbClr val="15A775"/>
                </a:solidFill>
                <a:latin typeface="Do Hyeon" pitchFamily="2" charset="-127"/>
                <a:ea typeface="Do Hyeon" pitchFamily="2" charset="-127"/>
              </a:rPr>
              <a:t>새미네</a:t>
            </a:r>
            <a:r>
              <a:rPr lang="ko-KR" altLang="en-US" dirty="0" smtClean="0">
                <a:solidFill>
                  <a:srgbClr val="15A775"/>
                </a:solidFill>
                <a:latin typeface="Do Hyeon" pitchFamily="2" charset="-127"/>
                <a:ea typeface="Do Hyeon" pitchFamily="2" charset="-127"/>
              </a:rPr>
              <a:t> 부엌 </a:t>
            </a:r>
            <a:endParaRPr lang="ko-KR" altLang="en-US" dirty="0">
              <a:solidFill>
                <a:srgbClr val="15A775"/>
              </a:solidFill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4364113" y="3024633"/>
            <a:ext cx="1225420" cy="1259632"/>
          </a:xfrm>
          <a:prstGeom prst="roundRect">
            <a:avLst/>
          </a:prstGeom>
          <a:solidFill>
            <a:srgbClr val="FFFAE8">
              <a:alpha val="72157"/>
            </a:srgbClr>
          </a:solidFill>
          <a:ln>
            <a:solidFill>
              <a:srgbClr val="FFFA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6008349" y="3024633"/>
            <a:ext cx="1214110" cy="1259632"/>
          </a:xfrm>
          <a:prstGeom prst="roundRect">
            <a:avLst/>
          </a:prstGeom>
          <a:solidFill>
            <a:srgbClr val="F6FFF6">
              <a:alpha val="72157"/>
            </a:srgbClr>
          </a:solidFill>
          <a:ln>
            <a:solidFill>
              <a:srgbClr val="F6FF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5972951" y="1373796"/>
            <a:ext cx="1249507" cy="1259632"/>
          </a:xfrm>
          <a:prstGeom prst="round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4340026" y="1373796"/>
            <a:ext cx="1249507" cy="125963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4419600" y="1373796"/>
            <a:ext cx="1249507" cy="12596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4364113" y="4675470"/>
            <a:ext cx="1214110" cy="1259632"/>
          </a:xfrm>
          <a:prstGeom prst="roundRect">
            <a:avLst/>
          </a:prstGeom>
          <a:solidFill>
            <a:srgbClr val="FFF3F3">
              <a:alpha val="61176"/>
            </a:srgbClr>
          </a:solidFill>
          <a:ln>
            <a:solidFill>
              <a:srgbClr val="FFF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360208" y="2197862"/>
            <a:ext cx="1351486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dirty="0" err="1" smtClean="0">
                <a:latin typeface="Do Hyeon" pitchFamily="2" charset="-127"/>
                <a:ea typeface="Do Hyeon" pitchFamily="2" charset="-127"/>
              </a:rPr>
              <a:t>Rgb</a:t>
            </a:r>
            <a:r>
              <a:rPr lang="en-US" altLang="ko-KR" sz="1300" dirty="0" smtClean="0">
                <a:latin typeface="Do Hyeon" pitchFamily="2" charset="-127"/>
                <a:ea typeface="Do Hyeon" pitchFamily="2" charset="-127"/>
              </a:rPr>
              <a:t>(255,255,255)</a:t>
            </a:r>
            <a:endParaRPr lang="ko-KR" altLang="en-US" sz="1300" dirty="0" smtClean="0">
              <a:latin typeface="Do Hyeon" pitchFamily="2" charset="-127"/>
              <a:ea typeface="Do Hyeon" pitchFamily="2" charset="-127"/>
            </a:endParaRPr>
          </a:p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921914" y="2184369"/>
            <a:ext cx="1351580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>
                <a:latin typeface="Do Hyeon" pitchFamily="2" charset="-127"/>
                <a:ea typeface="Do Hyeon" pitchFamily="2" charset="-127"/>
              </a:rPr>
              <a:t>Rgb</a:t>
            </a:r>
            <a:r>
              <a:rPr lang="en-US" altLang="ko-KR" sz="1300" dirty="0" smtClean="0">
                <a:latin typeface="Do Hyeon" pitchFamily="2" charset="-127"/>
                <a:ea typeface="Do Hyeon" pitchFamily="2" charset="-127"/>
              </a:rPr>
              <a:t>(242 242 242)</a:t>
            </a:r>
            <a:endParaRPr lang="ko-KR" altLang="en-US" sz="1300" dirty="0" smtClean="0">
              <a:latin typeface="Do Hyeon" pitchFamily="2" charset="-127"/>
              <a:ea typeface="Do Hyeon" pitchFamily="2" charset="-127"/>
            </a:endParaRPr>
          </a:p>
          <a:p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071494" y="3862192"/>
            <a:ext cx="178656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>
                <a:latin typeface="Do Hyeon" pitchFamily="2" charset="-127"/>
                <a:ea typeface="Do Hyeon" pitchFamily="2" charset="-127"/>
              </a:rPr>
              <a:t>Rgb</a:t>
            </a:r>
            <a:r>
              <a:rPr lang="en-US" altLang="ko-KR" sz="1300" dirty="0" smtClean="0">
                <a:latin typeface="Do Hyeon" pitchFamily="2" charset="-127"/>
                <a:ea typeface="Do Hyeon" pitchFamily="2" charset="-127"/>
              </a:rPr>
              <a:t>(255 250 232 / 28%)</a:t>
            </a:r>
            <a:endParaRPr lang="ko-KR" altLang="en-US" sz="1300" dirty="0" smtClean="0">
              <a:latin typeface="Do Hyeon" pitchFamily="2" charset="-127"/>
              <a:ea typeface="Do Hyeon" pitchFamily="2" charset="-127"/>
            </a:endParaRPr>
          </a:p>
          <a:p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780980" y="3848699"/>
            <a:ext cx="1870122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>
                <a:latin typeface="Do Hyeon" pitchFamily="2" charset="-127"/>
                <a:ea typeface="Do Hyeon" pitchFamily="2" charset="-127"/>
              </a:rPr>
              <a:t>Rgb</a:t>
            </a:r>
            <a:r>
              <a:rPr lang="en-US" altLang="ko-KR" sz="1300" dirty="0" smtClean="0">
                <a:latin typeface="Do Hyeon" pitchFamily="2" charset="-127"/>
                <a:ea typeface="Do Hyeon" pitchFamily="2" charset="-127"/>
              </a:rPr>
              <a:t>(246 255 246 / 28%)</a:t>
            </a:r>
            <a:endParaRPr lang="ko-KR" altLang="en-US" sz="1300" dirty="0" smtClean="0">
              <a:latin typeface="Do Hyeon" pitchFamily="2" charset="-127"/>
              <a:ea typeface="Do Hyeon" pitchFamily="2" charset="-127"/>
            </a:endParaRPr>
          </a:p>
          <a:p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081750" y="5490153"/>
            <a:ext cx="1840164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>
                <a:latin typeface="Do Hyeon" pitchFamily="2" charset="-127"/>
                <a:ea typeface="Do Hyeon" pitchFamily="2" charset="-127"/>
              </a:rPr>
              <a:t>Rgb</a:t>
            </a:r>
            <a:r>
              <a:rPr lang="en-US" altLang="ko-KR" sz="1300" dirty="0" smtClean="0">
                <a:latin typeface="Do Hyeon" pitchFamily="2" charset="-127"/>
                <a:ea typeface="Do Hyeon" pitchFamily="2" charset="-127"/>
              </a:rPr>
              <a:t>(255 243 243 / 39%)</a:t>
            </a:r>
            <a:endParaRPr lang="ko-KR" altLang="en-US" sz="1300" dirty="0" smtClean="0">
              <a:latin typeface="Do Hyeon" pitchFamily="2" charset="-127"/>
              <a:ea typeface="Do Hyeon" pitchFamily="2" charset="-127"/>
            </a:endParaRPr>
          </a:p>
          <a:p>
            <a:endParaRPr lang="ko-KR" altLang="en-US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10366372" y="4563000"/>
            <a:ext cx="858416" cy="742286"/>
          </a:xfrm>
          <a:prstGeom prst="roundRect">
            <a:avLst/>
          </a:prstGeom>
          <a:solidFill>
            <a:srgbClr val="15A775"/>
          </a:solidFill>
          <a:ln>
            <a:solidFill>
              <a:srgbClr val="15A77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10182905" y="5000589"/>
            <a:ext cx="135293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 err="1" smtClean="0">
                <a:latin typeface="Do Hyeon" pitchFamily="2" charset="-127"/>
                <a:ea typeface="Do Hyeon" pitchFamily="2" charset="-127"/>
              </a:rPr>
              <a:t>rgb</a:t>
            </a:r>
            <a:r>
              <a:rPr lang="en-US" altLang="ko-KR" sz="1300" dirty="0" smtClean="0">
                <a:latin typeface="Do Hyeon" pitchFamily="2" charset="-127"/>
                <a:ea typeface="Do Hyeon" pitchFamily="2" charset="-127"/>
              </a:rPr>
              <a:t>(21 167 117)</a:t>
            </a:r>
            <a:endParaRPr lang="ko-KR" altLang="en-US" sz="1300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9480" y="1308756"/>
            <a:ext cx="3796831" cy="264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028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597" y="1055589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8000" spc="600" dirty="0" smtClean="0">
                <a:latin typeface="Do Hyeon" pitchFamily="2" charset="-127"/>
                <a:ea typeface="Do Hyeon" pitchFamily="2" charset="-127"/>
              </a:rPr>
              <a:t>분석 설계 및 구현</a:t>
            </a:r>
            <a:endParaRPr lang="ko-KR" altLang="en-US" sz="8000" spc="600" dirty="0">
              <a:latin typeface="Do Hyeon" pitchFamily="2" charset="-127"/>
              <a:ea typeface="Do Hyeon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032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5688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spc="300" dirty="0" smtClean="0">
                <a:latin typeface="Do Hyeon" pitchFamily="2" charset="-127"/>
                <a:ea typeface="Do Hyeon" pitchFamily="2" charset="-127"/>
              </a:rPr>
              <a:t>사이트 맵</a:t>
            </a:r>
            <a:endParaRPr lang="ko-KR" altLang="en-US" sz="6000" spc="300" dirty="0">
              <a:latin typeface="Do Hyeon" pitchFamily="2" charset="-127"/>
              <a:ea typeface="Do Hyeon" pitchFamily="2" charset="-127"/>
            </a:endParaRPr>
          </a:p>
        </p:txBody>
      </p:sp>
      <p:graphicFrame>
        <p:nvGraphicFramePr>
          <p:cNvPr id="3" name="다이어그램 2"/>
          <p:cNvGraphicFramePr/>
          <p:nvPr>
            <p:extLst>
              <p:ext uri="{D42A27DB-BD31-4B8C-83A1-F6EECF244321}">
                <p14:modId xmlns:p14="http://schemas.microsoft.com/office/powerpoint/2010/main" val="113285656"/>
              </p:ext>
            </p:extLst>
          </p:nvPr>
        </p:nvGraphicFramePr>
        <p:xfrm>
          <a:off x="116378" y="1110365"/>
          <a:ext cx="11903826" cy="5489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726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9585" y="182879"/>
            <a:ext cx="10515600" cy="1108798"/>
          </a:xfrm>
        </p:spPr>
        <p:txBody>
          <a:bodyPr>
            <a:normAutofit/>
          </a:bodyPr>
          <a:lstStyle/>
          <a:p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상단 영역 및 메인 영역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5400" spc="300" dirty="0" smtClean="0">
                <a:latin typeface="Do Hyeon" pitchFamily="2" charset="-127"/>
                <a:ea typeface="Do Hyeon" pitchFamily="2" charset="-127"/>
              </a:rPr>
              <a:t>요리초보가이드</a:t>
            </a:r>
            <a:r>
              <a:rPr lang="en-US" altLang="ko-KR" sz="5400" spc="300" dirty="0" smtClean="0">
                <a:latin typeface="Do Hyeon" pitchFamily="2" charset="-127"/>
                <a:ea typeface="Do Hyeon" pitchFamily="2" charset="-127"/>
              </a:rPr>
              <a:t>)</a:t>
            </a:r>
            <a:endParaRPr lang="ko-KR" altLang="en-US" sz="5400" spc="300" dirty="0">
              <a:latin typeface="Do Hyeon" pitchFamily="2" charset="-127"/>
              <a:ea typeface="Do Hyeon" pitchFamily="2" charset="-127"/>
            </a:endParaRPr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8" y="1720540"/>
            <a:ext cx="6749933" cy="4439191"/>
          </a:xfrm>
        </p:spPr>
      </p:pic>
      <p:pic>
        <p:nvPicPr>
          <p:cNvPr id="8" name="내용 개체 틀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999" y="1143473"/>
            <a:ext cx="3326346" cy="799426"/>
          </a:xfrm>
        </p:spPr>
      </p:pic>
      <p:sp>
        <p:nvSpPr>
          <p:cNvPr id="9" name="TextBox 8"/>
          <p:cNvSpPr txBox="1"/>
          <p:nvPr/>
        </p:nvSpPr>
        <p:spPr>
          <a:xfrm>
            <a:off x="6859163" y="1942899"/>
            <a:ext cx="5236056" cy="40626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1.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상단 영역 돋보기 클릭 시 검색 창 나타남 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-&gt;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키보드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엔터키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+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돋보기 모양 클릭하면 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검색결과가 새 페이지로 이동하여 출력됨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2.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요리초보가이드 영역 가로 스크롤로 이미지 구현 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+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해당 이미지 제목도 스크롤 시 함께 이동함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  <a:p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3. 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이미지와 가이드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더보기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</a:t>
            </a:r>
            <a:r>
              <a:rPr lang="ko-KR" altLang="en-US" sz="2400" dirty="0" err="1" smtClean="0">
                <a:latin typeface="Do Hyeon" pitchFamily="2" charset="-127"/>
                <a:ea typeface="Do Hyeon" pitchFamily="2" charset="-127"/>
              </a:rPr>
              <a:t>클릭시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 해당 정보 페이지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(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컴포넌트</a:t>
            </a:r>
            <a:r>
              <a:rPr lang="en-US" altLang="ko-KR" sz="2400" dirty="0" smtClean="0">
                <a:latin typeface="Do Hyeon" pitchFamily="2" charset="-127"/>
                <a:ea typeface="Do Hyeon" pitchFamily="2" charset="-127"/>
              </a:rPr>
              <a:t>)</a:t>
            </a:r>
            <a:r>
              <a:rPr lang="ko-KR" altLang="en-US" sz="2400" dirty="0" smtClean="0">
                <a:latin typeface="Do Hyeon" pitchFamily="2" charset="-127"/>
                <a:ea typeface="Do Hyeon" pitchFamily="2" charset="-127"/>
              </a:rPr>
              <a:t>로 이동 </a:t>
            </a:r>
            <a:endParaRPr lang="en-US" altLang="ko-KR" sz="2400" dirty="0" smtClean="0">
              <a:latin typeface="Do Hyeon" pitchFamily="2" charset="-127"/>
              <a:ea typeface="Do Hyeon" pitchFamily="2" charset="-127"/>
            </a:endParaRPr>
          </a:p>
          <a:p>
            <a:endParaRPr lang="en-US" altLang="ko-KR" sz="2400" dirty="0">
              <a:latin typeface="Do Hyeon" pitchFamily="2" charset="-127"/>
              <a:ea typeface="Do Hyeon" pitchFamily="2" charset="-127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5677593" y="2231870"/>
            <a:ext cx="282632" cy="3235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구부러진 연결선 12"/>
          <p:cNvCxnSpPr>
            <a:stCxn id="10" idx="0"/>
          </p:cNvCxnSpPr>
          <p:nvPr/>
        </p:nvCxnSpPr>
        <p:spPr>
          <a:xfrm rot="5400000" flipH="1" flipV="1">
            <a:off x="6533352" y="909695"/>
            <a:ext cx="607732" cy="2036618"/>
          </a:xfrm>
          <a:prstGeom prst="curved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2534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318</TotalTime>
  <Words>506</Words>
  <Application>Microsoft Office PowerPoint</Application>
  <PresentationFormat>와이드스크린</PresentationFormat>
  <Paragraphs>114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Do Hyeon</vt:lpstr>
      <vt:lpstr>맑은 고딕</vt:lpstr>
      <vt:lpstr>Arial</vt:lpstr>
      <vt:lpstr>Berlin Sans FB Demi</vt:lpstr>
      <vt:lpstr>Office 테마</vt:lpstr>
      <vt:lpstr>새미네 부엌 플랫폼</vt:lpstr>
      <vt:lpstr>목차</vt:lpstr>
      <vt:lpstr>기획 의도 </vt:lpstr>
      <vt:lpstr>PowerPoint 프레젠테이션</vt:lpstr>
      <vt:lpstr>사용 기술</vt:lpstr>
      <vt:lpstr>PowerPoint 프레젠테이션</vt:lpstr>
      <vt:lpstr>분석 설계 및 구현</vt:lpstr>
      <vt:lpstr>사이트 맵</vt:lpstr>
      <vt:lpstr>상단 영역 및 메인 영역(요리초보가이드)</vt:lpstr>
      <vt:lpstr>메인 영역(요리연구소)</vt:lpstr>
      <vt:lpstr>메인 영역(요리해요)</vt:lpstr>
      <vt:lpstr>메인 영역(WOW이벤트) 및 하단 영역</vt:lpstr>
      <vt:lpstr>검색결과페이지</vt:lpstr>
      <vt:lpstr>서브페이지(요리초보가이드)</vt:lpstr>
      <vt:lpstr>서브페이지(wow이벤트)</vt:lpstr>
      <vt:lpstr>향후 계획</vt:lpstr>
      <vt:lpstr>PowerPoint 프레젠테이션</vt:lpstr>
      <vt:lpstr>Q &amp; A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32</cp:revision>
  <dcterms:created xsi:type="dcterms:W3CDTF">2024-06-27T00:50:42Z</dcterms:created>
  <dcterms:modified xsi:type="dcterms:W3CDTF">2024-06-28T05:26:58Z</dcterms:modified>
</cp:coreProperties>
</file>

<file path=docProps/thumbnail.jpeg>
</file>